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5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90" r:id="rId4"/>
    <p:sldMasterId id="2147483708" r:id="rId5"/>
    <p:sldMasterId id="2147483720" r:id="rId6"/>
  </p:sldMasterIdLst>
  <p:notesMasterIdLst>
    <p:notesMasterId r:id="rId82"/>
  </p:notesMasterIdLst>
  <p:sldIdLst>
    <p:sldId id="335" r:id="rId7"/>
    <p:sldId id="256" r:id="rId8"/>
    <p:sldId id="257" r:id="rId9"/>
    <p:sldId id="258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323" r:id="rId20"/>
    <p:sldId id="330" r:id="rId21"/>
    <p:sldId id="269" r:id="rId22"/>
    <p:sldId id="270" r:id="rId23"/>
    <p:sldId id="271" r:id="rId24"/>
    <p:sldId id="272" r:id="rId25"/>
    <p:sldId id="274" r:id="rId26"/>
    <p:sldId id="275" r:id="rId27"/>
    <p:sldId id="324" r:id="rId28"/>
    <p:sldId id="276" r:id="rId29"/>
    <p:sldId id="277" r:id="rId30"/>
    <p:sldId id="278" r:id="rId31"/>
    <p:sldId id="279" r:id="rId32"/>
    <p:sldId id="280" r:id="rId33"/>
    <p:sldId id="286" r:id="rId34"/>
    <p:sldId id="281" r:id="rId35"/>
    <p:sldId id="282" r:id="rId36"/>
    <p:sldId id="283" r:id="rId37"/>
    <p:sldId id="284" r:id="rId38"/>
    <p:sldId id="285" r:id="rId39"/>
    <p:sldId id="325" r:id="rId40"/>
    <p:sldId id="287" r:id="rId41"/>
    <p:sldId id="326" r:id="rId42"/>
    <p:sldId id="331" r:id="rId43"/>
    <p:sldId id="297" r:id="rId44"/>
    <p:sldId id="288" r:id="rId45"/>
    <p:sldId id="296" r:id="rId46"/>
    <p:sldId id="295" r:id="rId47"/>
    <p:sldId id="294" r:id="rId48"/>
    <p:sldId id="289" r:id="rId49"/>
    <p:sldId id="290" r:id="rId50"/>
    <p:sldId id="291" r:id="rId51"/>
    <p:sldId id="292" r:id="rId52"/>
    <p:sldId id="301" r:id="rId53"/>
    <p:sldId id="300" r:id="rId54"/>
    <p:sldId id="299" r:id="rId55"/>
    <p:sldId id="327" r:id="rId56"/>
    <p:sldId id="302" r:id="rId57"/>
    <p:sldId id="298" r:id="rId58"/>
    <p:sldId id="293" r:id="rId59"/>
    <p:sldId id="303" r:id="rId60"/>
    <p:sldId id="332" r:id="rId61"/>
    <p:sldId id="304" r:id="rId62"/>
    <p:sldId id="305" r:id="rId63"/>
    <p:sldId id="328" r:id="rId64"/>
    <p:sldId id="333" r:id="rId65"/>
    <p:sldId id="310" r:id="rId66"/>
    <p:sldId id="306" r:id="rId67"/>
    <p:sldId id="309" r:id="rId68"/>
    <p:sldId id="308" r:id="rId69"/>
    <p:sldId id="307" r:id="rId70"/>
    <p:sldId id="312" r:id="rId71"/>
    <p:sldId id="334" r:id="rId72"/>
    <p:sldId id="317" r:id="rId73"/>
    <p:sldId id="313" r:id="rId74"/>
    <p:sldId id="314" r:id="rId75"/>
    <p:sldId id="315" r:id="rId76"/>
    <p:sldId id="316" r:id="rId77"/>
    <p:sldId id="318" r:id="rId78"/>
    <p:sldId id="319" r:id="rId79"/>
    <p:sldId id="320" r:id="rId80"/>
    <p:sldId id="322" r:id="rId8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7BAE"/>
    <a:srgbClr val="EDEDED"/>
    <a:srgbClr val="FBFBF9"/>
    <a:srgbClr val="0E101E"/>
    <a:srgbClr val="8A5547"/>
    <a:srgbClr val="050B15"/>
    <a:srgbClr val="3A3335"/>
    <a:srgbClr val="060606"/>
    <a:srgbClr val="F6E2E2"/>
    <a:srgbClr val="F6A2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4" autoAdjust="0"/>
    <p:restoredTop sz="94660"/>
  </p:normalViewPr>
  <p:slideViewPr>
    <p:cSldViewPr snapToGrid="0">
      <p:cViewPr varScale="1">
        <p:scale>
          <a:sx n="45" d="100"/>
          <a:sy n="45" d="100"/>
        </p:scale>
        <p:origin x="54" y="10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84" Type="http://schemas.openxmlformats.org/officeDocument/2006/relationships/viewProps" Target="viewProps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tint val="6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C76-49CB-954E-0F946A1A23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C76-49CB-954E-0F946A1A233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5">
                <a:shade val="6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C76-49CB-954E-0F946A1A23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8663376"/>
        <c:axId val="138663768"/>
        <c:axId val="0"/>
      </c:bar3DChart>
      <c:catAx>
        <c:axId val="1386633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8663768"/>
        <c:crosses val="autoZero"/>
        <c:auto val="1"/>
        <c:lblAlgn val="ctr"/>
        <c:lblOffset val="100"/>
        <c:noMultiLvlLbl val="0"/>
      </c:catAx>
      <c:valAx>
        <c:axId val="1386637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38663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A606F-9BA9-4DB4-953C-6F31663F9997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A9C43-F2CF-4B56-8B1B-816B18AE2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37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“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INFOMATIKA</a:t>
            </a:r>
            <a:r>
              <a:rPr lang="en-US" dirty="0" smtClean="0"/>
              <a:t>” </a:t>
            </a:r>
            <a:r>
              <a:rPr lang="en-US" dirty="0" err="1" smtClean="0"/>
              <a:t>diubah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sesuai</a:t>
            </a:r>
            <a:r>
              <a:rPr lang="en-US" baseline="0" dirty="0" smtClean="0"/>
              <a:t> cover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tingkat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kelas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896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082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402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2639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21227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7530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6946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834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5271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5711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6944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59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332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777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468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2186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51263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4551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0517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73369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3112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150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634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8688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92636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0886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76601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1157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4319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924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8554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6739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9341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215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3608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9727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8180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471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36137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1322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0560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814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575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0499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328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5736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4216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8099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6966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4563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4156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3593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6870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714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3606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528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70609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576498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00973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2024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83991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9817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84062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364479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203387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94890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5923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941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3629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360761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46481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1190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722080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087076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385083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D4569D-05CA-AE62-A5D3-12369FBD9B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466A262-653A-3B40-4558-DE7B2EA144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ED5C08C-0778-BBEC-98F7-5A549F794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43876DA-D140-155D-5659-D545CF1A5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BCF9844-3498-DCE8-06EC-713B9BCBA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2943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A94666E-AC68-40E6-CA3B-5F288DB0E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58318B1-0A8A-DFDC-F5A4-FDEA9F6A56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D061544-2FF3-49D6-7B6C-697AA458F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10541BA-FBE1-7BD1-FF36-DEF74A406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28EA71C-394D-3F46-0191-E2B1876D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04683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0A1F49-D0AC-988F-EA0A-9748AB3CA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F4BF153-FD2E-E28C-93FB-67A0316DF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4D86876-EAB4-4F4A-5D39-49D2AC825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B37B9A2-E979-CEF7-45E1-AF6ABE936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482207-7FCC-46C0-ECDD-35BA486C1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039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3632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891718B-89E5-A72E-FCE0-8889877ED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C380E57-347B-3D0E-12E2-E5DF74081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058DAF3-2F43-6D82-FEF0-11CB2F1AC8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D5CCF47-44DF-7810-F00B-64B456822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8B1ECB1-50EA-3927-49B4-666BC56C5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D78A441-0EE0-464E-1BB0-039A9E7FA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492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617F98-3C81-FAB4-1B76-ABD97E7DC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16F0575-1938-1536-CD6F-77CBB8E77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C73C772-296E-33CA-8692-746CF767D8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DF13065-A3B5-079D-02C9-724859EC15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090EB53-7899-CDCF-58ED-A2E4237ECD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7FA3FAD0-8725-18D3-1F18-BBDDD6A1F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B15F3BF9-A202-5251-C64C-AFAE77529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8A93545-1660-9448-5761-85E7E4890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4831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67ABA8E-E826-7B08-F795-5CBAC7F45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8C43D3B-4ED0-F051-6140-F94D43D99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6F52225-47FF-E3A7-89B9-955C548BD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274EFA2-95E5-690B-5913-8B033B11A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05909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749656A-A66A-B6FE-C4FF-A6FD547E4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F012C03-F3D0-59FD-E38D-D9DFAABFE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9FF6CA8-F80F-B086-F330-A377CB7BE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6174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2C5635-8F85-043F-AFE7-1FF5DA7D0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B9C5862-67FE-F9C5-81EC-127E380C7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0142EF8-21EE-2BD5-C38C-53ECB3E3EC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B07D227-A48A-F929-5701-604C0BA39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8656072-DE07-CAEC-51C2-4F45B0B52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6BF2630-F1D4-7CC7-A596-7DF28B889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58531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D0C50D-A7B6-A7C7-500B-ED8B32BE8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FD9D035-5042-AEE2-1695-E502079A08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EAA1594-F298-4CBD-0FD5-E8D185AC29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D1C74FD-9A64-87BE-8E23-510885DBB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3B57D88-E9DA-950E-5586-5293F713A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755F130-EA7C-B2A6-54D9-2DCC97BA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04856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9BE1036-BDF7-0949-5F7F-A291B3CB2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59094C0-C21F-3F71-151D-0F83931192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C9F202-24D9-F9D2-D8B3-546298556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968AF28-4058-802D-2D47-B8F602F90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F165101-C6AF-1ADB-CBF5-65097669A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38060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455877B-F605-D462-B26F-6B11E914B3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D583B4F-D0FF-A06F-DFE6-AA95DCAB6F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59B92E-D282-E821-1F94-78C7F6F33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E71E694-FF1D-88D5-CF12-5E4658F80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D9089CE-A94B-9F7E-4DE0-08D556A9D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12397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734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136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689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944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8306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940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7032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9200D-9CBA-48AB-BE33-DD7F3A6020FD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E82A6E6B-C623-4C36-A5D1-5F02E5AEC0D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964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38479B8-4F2A-5C5F-9D63-DB3128771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D25F315-9508-FE15-CD19-D0A3F534D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ABB0CB9-7241-91C6-135B-6D7784B6C8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161D3D9-2AFF-F8B6-0193-6EF2ADC40F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FCC1B3A-C896-8BFD-04D3-7F78568539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879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"/>
            <a:ext cx="12192000" cy="6857143"/>
          </a:xfrm>
          <a:prstGeom prst="rect">
            <a:avLst/>
          </a:prstGeom>
        </p:spPr>
      </p:pic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556000" y="2209801"/>
            <a:ext cx="8636000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267" b="1" smtClean="0">
                <a:solidFill>
                  <a:srgbClr val="6B7BAE"/>
                </a:solidFill>
                <a:cs typeface="Arial" pitchFamily="34" charset="0"/>
              </a:rPr>
              <a:t>INFORMATIKA</a:t>
            </a:r>
            <a:endParaRPr lang="en-US" sz="4267" b="1" dirty="0">
              <a:solidFill>
                <a:srgbClr val="6B7BAE"/>
              </a:solidFill>
              <a:cs typeface="Arial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2667" dirty="0" err="1">
                <a:solidFill>
                  <a:srgbClr val="595959"/>
                </a:solidFill>
                <a:cs typeface="Arial" pitchFamily="34" charset="0"/>
              </a:rPr>
              <a:t>Rumpun</a:t>
            </a:r>
            <a:r>
              <a:rPr lang="en-US" sz="2667" dirty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Kesehatan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dan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Pekerjaan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Sosial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, </a:t>
            </a:r>
          </a:p>
          <a:p>
            <a:pPr marL="0" indent="0">
              <a:buFont typeface="Arial" pitchFamily="34" charset="0"/>
              <a:buNone/>
            </a:pP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Agribisnis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dan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Agroteknologi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,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serta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Kemaritiman</a:t>
            </a:r>
            <a:endParaRPr lang="en-US" sz="2667" dirty="0">
              <a:solidFill>
                <a:srgbClr val="595959"/>
              </a:solidFill>
              <a:cs typeface="Arial" pitchFamily="34" charset="0"/>
            </a:endParaRPr>
          </a:p>
        </p:txBody>
      </p:sp>
      <p:cxnSp>
        <p:nvCxnSpPr>
          <p:cNvPr id="9" name="直線コネクタ 9"/>
          <p:cNvCxnSpPr/>
          <p:nvPr/>
        </p:nvCxnSpPr>
        <p:spPr>
          <a:xfrm>
            <a:off x="4775200" y="4140200"/>
            <a:ext cx="629920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4622907" y="1380474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b="1" spc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b="1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97326" y="4297657"/>
            <a:ext cx="3000052" cy="42056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133" b="1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Untuk</a:t>
            </a:r>
            <a:r>
              <a:rPr lang="en-US" sz="2133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 SMK/MAK </a:t>
            </a:r>
            <a:r>
              <a:rPr lang="en-US" sz="2133" b="1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Kelas</a:t>
            </a:r>
            <a:r>
              <a:rPr lang="en-US" sz="2133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 X</a:t>
            </a:r>
            <a:endParaRPr lang="id-ID" sz="2133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53198" y="1288285"/>
            <a:ext cx="2941036" cy="4064000"/>
            <a:chOff x="385022" y="971550"/>
            <a:chExt cx="2205777" cy="3048000"/>
          </a:xfrm>
        </p:grpSpPr>
        <p:sp>
          <p:nvSpPr>
            <p:cNvPr id="13" name="Cube 12"/>
            <p:cNvSpPr/>
            <p:nvPr/>
          </p:nvSpPr>
          <p:spPr>
            <a:xfrm>
              <a:off x="385022" y="971550"/>
              <a:ext cx="2205777" cy="3048000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031" y="1086001"/>
              <a:ext cx="2056833" cy="29097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288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296428"/>
              </p:ext>
            </p:extLst>
          </p:nvPr>
        </p:nvGraphicFramePr>
        <p:xfrm>
          <a:off x="1469526" y="320040"/>
          <a:ext cx="9371193" cy="558292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745354">
                  <a:extLst>
                    <a:ext uri="{9D8B030D-6E8A-4147-A177-3AD203B41FA5}">
                      <a16:colId xmlns="" xmlns:a16="http://schemas.microsoft.com/office/drawing/2014/main" val="3745157378"/>
                    </a:ext>
                  </a:extLst>
                </a:gridCol>
                <a:gridCol w="2499360">
                  <a:extLst>
                    <a:ext uri="{9D8B030D-6E8A-4147-A177-3AD203B41FA5}">
                      <a16:colId xmlns="" xmlns:a16="http://schemas.microsoft.com/office/drawing/2014/main" val="2144026861"/>
                    </a:ext>
                  </a:extLst>
                </a:gridCol>
                <a:gridCol w="6126479">
                  <a:extLst>
                    <a:ext uri="{9D8B030D-6E8A-4147-A177-3AD203B41FA5}">
                      <a16:colId xmlns="" xmlns:a16="http://schemas.microsoft.com/office/drawing/2014/main" val="1176017175"/>
                    </a:ext>
                  </a:extLst>
                </a:gridCol>
              </a:tblGrid>
              <a:tr h="48798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Kombinasi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Tombol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Fungsi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069198646"/>
                  </a:ext>
                </a:extLst>
              </a:tr>
              <a:tr h="356077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dirty="0"/>
                        <a:t>Ctrl + P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Q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R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U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V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W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dirty="0" err="1"/>
                        <a:t>Mencetak</a:t>
                      </a:r>
                      <a:r>
                        <a:rPr lang="en-US" baseline="0" dirty="0"/>
                        <a:t> Dokumen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Menghapus</a:t>
                      </a:r>
                      <a:r>
                        <a:rPr lang="en-US" baseline="0" dirty="0"/>
                        <a:t> editing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Membuat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tulisan</a:t>
                      </a:r>
                      <a:r>
                        <a:rPr lang="en-US" baseline="0" dirty="0"/>
                        <a:t> rata </a:t>
                      </a:r>
                      <a:r>
                        <a:rPr lang="en-US" baseline="0" dirty="0" err="1"/>
                        <a:t>kanan</a:t>
                      </a:r>
                      <a:r>
                        <a:rPr lang="en-US" baseline="0" dirty="0"/>
                        <a:t> (</a:t>
                      </a:r>
                      <a:r>
                        <a:rPr lang="en-US" i="1" baseline="0" dirty="0"/>
                        <a:t>align right</a:t>
                      </a:r>
                      <a:r>
                        <a:rPr lang="en-US" baseline="0" dirty="0"/>
                        <a:t>)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Menyimpan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perubahan</a:t>
                      </a:r>
                      <a:r>
                        <a:rPr lang="en-US" baseline="0" dirty="0"/>
                        <a:t> Dokumen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Membuat</a:t>
                      </a:r>
                      <a:r>
                        <a:rPr lang="en-US" baseline="0" dirty="0"/>
                        <a:t> </a:t>
                      </a:r>
                      <a:r>
                        <a:rPr lang="en-US" i="1" baseline="0" dirty="0"/>
                        <a:t>paragraph</a:t>
                      </a:r>
                      <a:r>
                        <a:rPr lang="en-US" baseline="0" dirty="0"/>
                        <a:t> dalam </a:t>
                      </a:r>
                      <a:r>
                        <a:rPr lang="en-US" baseline="0" dirty="0" err="1"/>
                        <a:t>posisi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menggantung</a:t>
                      </a:r>
                      <a:endParaRPr lang="en-US" baseline="0" dirty="0"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Menambahkan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garis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bawah</a:t>
                      </a:r>
                      <a:r>
                        <a:rPr lang="en-US" baseline="0" dirty="0"/>
                        <a:t> (</a:t>
                      </a:r>
                      <a:r>
                        <a:rPr lang="en-US" i="1" baseline="0" dirty="0"/>
                        <a:t>Underline</a:t>
                      </a:r>
                      <a:r>
                        <a:rPr lang="en-US" baseline="0" dirty="0"/>
                        <a:t>) pada </a:t>
                      </a:r>
                      <a:r>
                        <a:rPr lang="en-US" baseline="0" dirty="0" err="1"/>
                        <a:t>teks</a:t>
                      </a:r>
                      <a:endParaRPr lang="en-US" baseline="0" dirty="0"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Menempelkan</a:t>
                      </a:r>
                      <a:r>
                        <a:rPr lang="en-US" baseline="0" dirty="0"/>
                        <a:t> (</a:t>
                      </a:r>
                      <a:r>
                        <a:rPr lang="en-US" i="1" baseline="0" dirty="0"/>
                        <a:t>Paste</a:t>
                      </a:r>
                      <a:r>
                        <a:rPr lang="en-US" baseline="0" dirty="0"/>
                        <a:t>) </a:t>
                      </a:r>
                      <a:r>
                        <a:rPr lang="en-US" baseline="0" dirty="0" err="1"/>
                        <a:t>hasil</a:t>
                      </a:r>
                      <a:r>
                        <a:rPr lang="en-US" baseline="0" dirty="0"/>
                        <a:t> copy atau </a:t>
                      </a:r>
                      <a:r>
                        <a:rPr lang="en-US" i="1" baseline="0" dirty="0"/>
                        <a:t>cut</a:t>
                      </a:r>
                      <a:r>
                        <a:rPr lang="en-US" baseline="0" dirty="0"/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Menutup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jendela</a:t>
                      </a:r>
                      <a:r>
                        <a:rPr lang="en-US" baseline="0" dirty="0"/>
                        <a:t> Word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Memindahkan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objek</a:t>
                      </a:r>
                      <a:r>
                        <a:rPr lang="en-US" baseline="0" dirty="0"/>
                        <a:t> ke </a:t>
                      </a:r>
                      <a:r>
                        <a:rPr lang="en-US" baseline="0" dirty="0" err="1"/>
                        <a:t>tempat</a:t>
                      </a:r>
                      <a:r>
                        <a:rPr lang="en-US" baseline="0" dirty="0"/>
                        <a:t> lain (</a:t>
                      </a:r>
                      <a:r>
                        <a:rPr lang="en-US" i="1" baseline="0" dirty="0"/>
                        <a:t>Cut</a:t>
                      </a:r>
                      <a:r>
                        <a:rPr lang="en-US" baseline="0" dirty="0"/>
                        <a:t>)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Mengulang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perintah</a:t>
                      </a:r>
                      <a:r>
                        <a:rPr lang="en-US" baseline="0" dirty="0"/>
                        <a:t> yang </a:t>
                      </a:r>
                      <a:r>
                        <a:rPr lang="en-US" baseline="0" dirty="0" err="1"/>
                        <a:t>sudah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dibatalkan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sebelumnya</a:t>
                      </a:r>
                      <a:r>
                        <a:rPr lang="en-US" baseline="0" dirty="0"/>
                        <a:t> (</a:t>
                      </a:r>
                      <a:r>
                        <a:rPr lang="en-US" i="1" baseline="0" dirty="0"/>
                        <a:t>Redo</a:t>
                      </a:r>
                      <a:r>
                        <a:rPr lang="en-US" baseline="0" dirty="0"/>
                        <a:t>)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Membatalkan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perintah</a:t>
                      </a:r>
                      <a:r>
                        <a:rPr lang="en-US" baseline="0" dirty="0"/>
                        <a:t> yang </a:t>
                      </a:r>
                      <a:r>
                        <a:rPr lang="en-US" baseline="0" dirty="0" err="1"/>
                        <a:t>sudah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dilakukan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sebelumnya</a:t>
                      </a:r>
                      <a:r>
                        <a:rPr lang="en-US" baseline="0" dirty="0"/>
                        <a:t> (</a:t>
                      </a:r>
                      <a:r>
                        <a:rPr lang="en-US" i="1" baseline="0" dirty="0"/>
                        <a:t>Undo</a:t>
                      </a:r>
                      <a:r>
                        <a:rPr lang="en-US" baseline="0" dirty="0"/>
                        <a:t>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76806378"/>
                  </a:ext>
                </a:extLst>
              </a:tr>
              <a:tr h="153416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]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[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Home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End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Delete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dirty="0" err="1"/>
                        <a:t>Memperbesar</a:t>
                      </a:r>
                      <a:r>
                        <a:rPr lang="en-US" dirty="0"/>
                        <a:t> ukuran </a:t>
                      </a:r>
                      <a:r>
                        <a:rPr lang="en-US" dirty="0" err="1"/>
                        <a:t>huruf</a:t>
                      </a:r>
                      <a:r>
                        <a:rPr lang="en-US" dirty="0"/>
                        <a:t> dalam </a:t>
                      </a:r>
                      <a:r>
                        <a:rPr lang="en-US" dirty="0" err="1"/>
                        <a:t>teks</a:t>
                      </a:r>
                      <a:endParaRPr lang="en-US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Memperkecil</a:t>
                      </a:r>
                      <a:r>
                        <a:rPr lang="en-US" dirty="0"/>
                        <a:t> ukuran </a:t>
                      </a:r>
                      <a:r>
                        <a:rPr lang="en-US" dirty="0" err="1"/>
                        <a:t>huruf</a:t>
                      </a:r>
                      <a:r>
                        <a:rPr lang="en-US" dirty="0"/>
                        <a:t> dalam </a:t>
                      </a:r>
                      <a:r>
                        <a:rPr lang="en-US" dirty="0" err="1"/>
                        <a:t>teks</a:t>
                      </a:r>
                      <a:endParaRPr lang="en-US" dirty="0"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dirty="0" err="1"/>
                        <a:t>Menggeser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kursor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menuju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halaman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utama</a:t>
                      </a:r>
                      <a:endParaRPr lang="en-US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Menggeser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kursor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menuju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halaman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akhir</a:t>
                      </a:r>
                      <a:endParaRPr lang="en-US" dirty="0"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dirty="0" err="1"/>
                        <a:t>Menghapus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satu</a:t>
                      </a:r>
                      <a:r>
                        <a:rPr lang="en-US" baseline="0" dirty="0"/>
                        <a:t> kata ke </a:t>
                      </a:r>
                      <a:r>
                        <a:rPr lang="en-US" baseline="0" dirty="0" err="1"/>
                        <a:t>kanan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496305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8396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307825"/>
              </p:ext>
            </p:extLst>
          </p:nvPr>
        </p:nvGraphicFramePr>
        <p:xfrm>
          <a:off x="1469526" y="320040"/>
          <a:ext cx="9371193" cy="307340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745354">
                  <a:extLst>
                    <a:ext uri="{9D8B030D-6E8A-4147-A177-3AD203B41FA5}">
                      <a16:colId xmlns="" xmlns:a16="http://schemas.microsoft.com/office/drawing/2014/main" val="3745157378"/>
                    </a:ext>
                  </a:extLst>
                </a:gridCol>
                <a:gridCol w="2499360">
                  <a:extLst>
                    <a:ext uri="{9D8B030D-6E8A-4147-A177-3AD203B41FA5}">
                      <a16:colId xmlns="" xmlns:a16="http://schemas.microsoft.com/office/drawing/2014/main" val="2144026861"/>
                    </a:ext>
                  </a:extLst>
                </a:gridCol>
                <a:gridCol w="6126479">
                  <a:extLst>
                    <a:ext uri="{9D8B030D-6E8A-4147-A177-3AD203B41FA5}">
                      <a16:colId xmlns="" xmlns:a16="http://schemas.microsoft.com/office/drawing/2014/main" val="1176017175"/>
                    </a:ext>
                  </a:extLst>
                </a:gridCol>
              </a:tblGrid>
              <a:tr h="51308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dirty="0" err="1"/>
                        <a:t>Kombinasi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Tombol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dirty="0" err="1"/>
                        <a:t>Fungsi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876806378"/>
                  </a:ext>
                </a:extLst>
              </a:tr>
              <a:tr h="153416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Backspace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Left</a:t>
                      </a:r>
                      <a:r>
                        <a:rPr lang="en-US" baseline="0" dirty="0"/>
                        <a:t> arrow</a:t>
                      </a:r>
                      <a:endParaRPr lang="en-US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Right</a:t>
                      </a:r>
                      <a:r>
                        <a:rPr lang="en-US" baseline="0" dirty="0"/>
                        <a:t> arrow</a:t>
                      </a:r>
                      <a:endParaRPr lang="en-US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</a:t>
                      </a:r>
                      <a:r>
                        <a:rPr lang="en-US" baseline="0" dirty="0"/>
                        <a:t> Up arrow</a:t>
                      </a:r>
                      <a:endParaRPr lang="en-US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Down</a:t>
                      </a:r>
                      <a:r>
                        <a:rPr lang="en-US" baseline="0" dirty="0"/>
                        <a:t> arrow</a:t>
                      </a:r>
                      <a:endParaRPr lang="en-US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Alt</a:t>
                      </a:r>
                      <a:r>
                        <a:rPr lang="en-US" baseline="0" dirty="0"/>
                        <a:t> + R</a:t>
                      </a:r>
                      <a:endParaRPr lang="en-US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Alt</a:t>
                      </a:r>
                      <a:r>
                        <a:rPr lang="en-US" baseline="0" dirty="0"/>
                        <a:t> + T</a:t>
                      </a:r>
                      <a:endParaRPr lang="en-US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Alt</a:t>
                      </a:r>
                      <a:r>
                        <a:rPr lang="en-US" baseline="0" dirty="0"/>
                        <a:t> + 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dirty="0" err="1"/>
                        <a:t>Menghapus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satu</a:t>
                      </a:r>
                      <a:r>
                        <a:rPr lang="en-US" baseline="0" dirty="0"/>
                        <a:t> kata ke </a:t>
                      </a:r>
                      <a:r>
                        <a:rPr lang="en-US" baseline="0" dirty="0" err="1"/>
                        <a:t>kiri</a:t>
                      </a:r>
                      <a:endParaRPr lang="en-US" baseline="0" dirty="0"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Menggeser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kursor</a:t>
                      </a:r>
                      <a:r>
                        <a:rPr lang="en-US" baseline="0" dirty="0"/>
                        <a:t> kata per kata </a:t>
                      </a:r>
                      <a:r>
                        <a:rPr lang="en-US" baseline="0" dirty="0" err="1"/>
                        <a:t>dari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kiri</a:t>
                      </a:r>
                      <a:endParaRPr lang="en-US" baseline="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err="1"/>
                        <a:t>Menggeser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kursor</a:t>
                      </a:r>
                      <a:r>
                        <a:rPr lang="en-US" baseline="0" dirty="0"/>
                        <a:t> kata per kata </a:t>
                      </a:r>
                      <a:r>
                        <a:rPr lang="en-US" baseline="0" dirty="0" err="1"/>
                        <a:t>dari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kanan</a:t>
                      </a:r>
                      <a:endParaRPr lang="en-US" dirty="0"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dirty="0" err="1"/>
                        <a:t>Menggeser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kursor</a:t>
                      </a:r>
                      <a:r>
                        <a:rPr lang="en-US" baseline="0" dirty="0"/>
                        <a:t> ke paragraph atas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Menggeser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kursor</a:t>
                      </a:r>
                      <a:r>
                        <a:rPr lang="en-US" baseline="0" dirty="0"/>
                        <a:t> ke paragraph </a:t>
                      </a:r>
                      <a:r>
                        <a:rPr lang="en-US" baseline="0" dirty="0" err="1"/>
                        <a:t>bawah</a:t>
                      </a:r>
                      <a:endParaRPr lang="en-US" baseline="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err="1"/>
                        <a:t>Membuat</a:t>
                      </a:r>
                      <a:r>
                        <a:rPr lang="en-US" baseline="0" dirty="0"/>
                        <a:t> symbol </a:t>
                      </a:r>
                      <a:r>
                        <a:rPr lang="en-US" i="1" baseline="0" dirty="0"/>
                        <a:t>trademark registered</a:t>
                      </a:r>
                      <a:r>
                        <a:rPr lang="en-US" baseline="0" dirty="0"/>
                        <a:t> (®)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err="1"/>
                        <a:t>Membuat</a:t>
                      </a:r>
                      <a:r>
                        <a:rPr lang="en-US" baseline="0" dirty="0"/>
                        <a:t> symbol </a:t>
                      </a:r>
                      <a:r>
                        <a:rPr lang="en-US" i="1" baseline="0" dirty="0"/>
                        <a:t>trademark</a:t>
                      </a:r>
                      <a:r>
                        <a:rPr lang="en-US" baseline="0" dirty="0"/>
                        <a:t> (™)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err="1"/>
                        <a:t>Menambah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komentar</a:t>
                      </a:r>
                      <a:r>
                        <a:rPr lang="en-US" baseline="0" dirty="0"/>
                        <a:t> dalam </a:t>
                      </a:r>
                      <a:r>
                        <a:rPr lang="en-US" baseline="0" dirty="0" err="1"/>
                        <a:t>dokumen</a:t>
                      </a:r>
                      <a:endParaRPr lang="en-US" dirty="0"/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496305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5153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6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63884" y="615574"/>
            <a:ext cx="4441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Menambahkan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Tabel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Gambar ke dalam Dokumen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1469526" y="2072640"/>
            <a:ext cx="0" cy="24892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1374447" y="2031900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1374447" y="280325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1659682" y="1942312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Tambahkan table di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bawah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paragraph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Insert – Table,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tentukan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format table dengan 3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3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696720" y="2713670"/>
            <a:ext cx="899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Selanjutnya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desain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konten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table seperti pada gambar berikut.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682" y="3095914"/>
            <a:ext cx="6336238" cy="1070506"/>
          </a:xfrm>
          <a:prstGeom prst="rect">
            <a:avLst/>
          </a:prstGeom>
        </p:spPr>
      </p:pic>
      <p:sp>
        <p:nvSpPr>
          <p:cNvPr id="53" name="Oval 52"/>
          <p:cNvSpPr/>
          <p:nvPr/>
        </p:nvSpPr>
        <p:spPr>
          <a:xfrm>
            <a:off x="1374447" y="4212723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1696720" y="4106093"/>
            <a:ext cx="31800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menambahkan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gambar,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mengunggah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gambar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computer (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online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mencari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gambar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internet (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offline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). 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Insert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-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Picture</a:t>
            </a: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993" y="4150576"/>
            <a:ext cx="3357722" cy="208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639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47" name="Straight Connector 46"/>
          <p:cNvCxnSpPr>
            <a:endCxn id="53" idx="0"/>
          </p:cNvCxnSpPr>
          <p:nvPr/>
        </p:nvCxnSpPr>
        <p:spPr>
          <a:xfrm>
            <a:off x="1476010" y="843280"/>
            <a:ext cx="0" cy="296690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659682" y="1064346"/>
            <a:ext cx="47557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Untuk gambar online,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klik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Insert – Online Picture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lalu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cari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file yang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dicari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cth</a:t>
            </a:r>
            <a:r>
              <a:rPr lang="en-US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SDRAM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1380931" y="381018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049602"/>
            <a:ext cx="3708400" cy="241183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659682" y="3683027"/>
            <a:ext cx="47557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Pilih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satu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file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kemudian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klik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Insert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Berikan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penjelas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gambar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pada bagian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bawahnya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pengaturan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rata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tengah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3826631"/>
            <a:ext cx="4084320" cy="239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8178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Ruang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Kolaborasi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1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768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1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103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10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loseup of african american hands typing business data on portable computer keyboard in startup brick wall office. focus on startup employee using laptop for professional work or composing email.">
            <a:extLst>
              <a:ext uri="{FF2B5EF4-FFF2-40B4-BE49-F238E27FC236}">
                <a16:creationId xmlns="" xmlns:a16="http://schemas.microsoft.com/office/drawing/2014/main" id="{0C231A6B-4217-6FC2-2462-3EC3D15D34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9" b="5687"/>
          <a:stretch/>
        </p:blipFill>
        <p:spPr bwMode="auto">
          <a:xfrm>
            <a:off x="1" y="19478"/>
            <a:ext cx="12192000" cy="673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3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3061" y="1506028"/>
            <a:ext cx="377469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Terampil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Microsoft Excel 365</a:t>
            </a:r>
          </a:p>
        </p:txBody>
      </p:sp>
    </p:spTree>
    <p:extLst>
      <p:ext uri="{BB962C8B-B14F-4D97-AF65-F5344CB8AC3E}">
        <p14:creationId xmlns:p14="http://schemas.microsoft.com/office/powerpoint/2010/main" val="1556490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0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12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4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263884" y="615574"/>
            <a:ext cx="4441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Mengatur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Dimensi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Excel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770" y="2158161"/>
            <a:ext cx="9507225" cy="1856982"/>
          </a:xfrm>
          <a:prstGeom prst="rect">
            <a:avLst/>
          </a:prstGeom>
        </p:spPr>
      </p:pic>
      <p:cxnSp>
        <p:nvCxnSpPr>
          <p:cNvPr id="11" name="Straight Connector 10"/>
          <p:cNvCxnSpPr>
            <a:stCxn id="16" idx="4"/>
          </p:cNvCxnSpPr>
          <p:nvPr/>
        </p:nvCxnSpPr>
        <p:spPr>
          <a:xfrm flipH="1">
            <a:off x="1469526" y="4439456"/>
            <a:ext cx="11435" cy="1263762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1385882" y="424929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671117" y="4159711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tersebut ke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lembar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kerja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excel</a:t>
            </a:r>
          </a:p>
        </p:txBody>
      </p:sp>
      <p:sp>
        <p:nvSpPr>
          <p:cNvPr id="18" name="Oval 17"/>
          <p:cNvSpPr/>
          <p:nvPr/>
        </p:nvSpPr>
        <p:spPr>
          <a:xfrm>
            <a:off x="1385882" y="4881180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671117" y="4791592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lebar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lebar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standar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item tidak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ditampilkan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06868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1476010" y="843280"/>
            <a:ext cx="0" cy="487879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9681" y="1003435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Cara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tempatkan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kursor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garis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batas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hingga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tanda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panah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lalu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geser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lebar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sesuai ukuran.</a:t>
            </a:r>
          </a:p>
        </p:txBody>
      </p:sp>
      <p:sp>
        <p:nvSpPr>
          <p:cNvPr id="13" name="Oval 12"/>
          <p:cNvSpPr/>
          <p:nvPr/>
        </p:nvSpPr>
        <p:spPr>
          <a:xfrm>
            <a:off x="1380932" y="5355762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59681" y="5125018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Cara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kanan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ingin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diubah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setelah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pilih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Column Width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lebar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98482" y="1806198"/>
            <a:ext cx="1131217" cy="369332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Cara 1: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667067" y="1806198"/>
            <a:ext cx="1131217" cy="369332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Cara 2: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714" y="1792346"/>
            <a:ext cx="2533650" cy="31146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016" y="1787549"/>
            <a:ext cx="2413263" cy="304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5859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1476010" y="843280"/>
            <a:ext cx="0" cy="509072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59681" y="1059997"/>
            <a:ext cx="4637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lebar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sama,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block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ingin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lebar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diinginkan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Hal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berlaku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tinggi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0" name="Oval 9"/>
          <p:cNvSpPr/>
          <p:nvPr/>
        </p:nvSpPr>
        <p:spPr>
          <a:xfrm>
            <a:off x="1380932" y="2784783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9681" y="2648310"/>
            <a:ext cx="4637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AutoFit Column Width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digunakan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menyesuaikan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lebar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otomatis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konten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 dalam cell.</a:t>
            </a:r>
          </a:p>
        </p:txBody>
      </p:sp>
      <p:sp>
        <p:nvSpPr>
          <p:cNvPr id="12" name="Oval 11"/>
          <p:cNvSpPr/>
          <p:nvPr/>
        </p:nvSpPr>
        <p:spPr>
          <a:xfrm>
            <a:off x="1380932" y="381991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59681" y="3721152"/>
            <a:ext cx="4637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drag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AutoFit Column Width.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80932" y="4634010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35399" y="4532496"/>
            <a:ext cx="4661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Pilih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tab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Home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grup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Format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AutoFit Column Width.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204" y="1228154"/>
            <a:ext cx="3339147" cy="443735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197899" y="5794738"/>
            <a:ext cx="30577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1400" dirty="0" err="1">
                <a:latin typeface="Cambria" panose="02040503050406030204" pitchFamily="18" charset="0"/>
                <a:ea typeface="Cambria" panose="02040503050406030204" pitchFamily="18" charset="0"/>
              </a:rPr>
              <a:t>Mengatur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</a:rPr>
              <a:t>AutoFit Column Width)</a:t>
            </a:r>
            <a:endParaRPr lang="en-US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063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688080" y="1595120"/>
            <a:ext cx="4826000" cy="33324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5" name="Google Shape;772;p47"/>
          <p:cNvGrpSpPr/>
          <p:nvPr/>
        </p:nvGrpSpPr>
        <p:grpSpPr>
          <a:xfrm>
            <a:off x="3288118" y="1174270"/>
            <a:ext cx="5600529" cy="5231471"/>
            <a:chOff x="2583325" y="2986275"/>
            <a:chExt cx="462850" cy="432350"/>
          </a:xfrm>
        </p:grpSpPr>
        <p:sp>
          <p:nvSpPr>
            <p:cNvPr id="6" name="Google Shape;773;p47"/>
            <p:cNvSpPr/>
            <p:nvPr/>
          </p:nvSpPr>
          <p:spPr>
            <a:xfrm>
              <a:off x="2701775" y="3323350"/>
              <a:ext cx="225950" cy="95275"/>
            </a:xfrm>
            <a:custGeom>
              <a:avLst/>
              <a:gdLst/>
              <a:ahLst/>
              <a:cxnLst/>
              <a:rect l="l" t="t" r="r" b="b"/>
              <a:pathLst>
                <a:path w="9038" h="3811" extrusionOk="0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7" name="Google Shape;774;p47"/>
            <p:cNvSpPr/>
            <p:nvPr/>
          </p:nvSpPr>
          <p:spPr>
            <a:xfrm>
              <a:off x="2583325" y="2986275"/>
              <a:ext cx="462850" cy="337075"/>
            </a:xfrm>
            <a:custGeom>
              <a:avLst/>
              <a:gdLst/>
              <a:ahLst/>
              <a:cxnLst/>
              <a:rect l="l" t="t" r="r" b="b"/>
              <a:pathLst>
                <a:path w="18514" h="13483" extrusionOk="0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8" name="Oval 7"/>
          <p:cNvSpPr/>
          <p:nvPr/>
        </p:nvSpPr>
        <p:spPr>
          <a:xfrm>
            <a:off x="5971449" y="4927600"/>
            <a:ext cx="236311" cy="23631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92320" y="1822419"/>
            <a:ext cx="3037840" cy="57888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>
                <a:latin typeface="Berlin Sans FB" panose="020E0602020502020306" pitchFamily="34" charset="0"/>
              </a:rPr>
              <a:t>BAB 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99560" y="2536123"/>
            <a:ext cx="4023360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</a:rPr>
              <a:t>TEKNOLOGI INFORMASI DAN KOMUNIKASI</a:t>
            </a:r>
          </a:p>
        </p:txBody>
      </p:sp>
    </p:spTree>
    <p:extLst>
      <p:ext uri="{BB962C8B-B14F-4D97-AF65-F5344CB8AC3E}">
        <p14:creationId xmlns:p14="http://schemas.microsoft.com/office/powerpoint/2010/main" val="33264411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858" y="1897810"/>
            <a:ext cx="5943049" cy="2512686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1476010" y="843280"/>
            <a:ext cx="0" cy="487879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9681" y="1003435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Gunakan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Select All Row and Column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memblok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cell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 worksheet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ingin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mengubah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ukuran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1" name="Oval 10"/>
          <p:cNvSpPr/>
          <p:nvPr/>
        </p:nvSpPr>
        <p:spPr>
          <a:xfrm>
            <a:off x="1380932" y="4767674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666168" y="4656144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tinggi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Excel,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sama seperti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ukuran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lebar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2307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942" y="1659121"/>
            <a:ext cx="4007524" cy="364655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1476010" y="843280"/>
            <a:ext cx="0" cy="487879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59681" y="1003435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menambahkan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border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garis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pemisah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tabel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kanan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pilih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Format Cells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tab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Border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9" name="Oval 8"/>
          <p:cNvSpPr/>
          <p:nvPr/>
        </p:nvSpPr>
        <p:spPr>
          <a:xfrm>
            <a:off x="1380932" y="5578383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666168" y="5466853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Pengaturan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letak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cell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table Excel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alignment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grup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Allignment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tab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Home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5743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1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2849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838203" y="317167"/>
            <a:ext cx="6005657" cy="1261974"/>
            <a:chOff x="838203" y="317167"/>
            <a:chExt cx="6005657" cy="1261974"/>
          </a:xfrm>
        </p:grpSpPr>
        <p:sp>
          <p:nvSpPr>
            <p:cNvPr id="5" name="Google Shape;2838;p133"/>
            <p:cNvSpPr/>
            <p:nvPr/>
          </p:nvSpPr>
          <p:spPr>
            <a:xfrm>
              <a:off x="838203" y="317167"/>
              <a:ext cx="631323" cy="63114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1072599" y="551495"/>
              <a:ext cx="794088" cy="793619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1469797" y="524871"/>
              <a:ext cx="5374063" cy="1054270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052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052" y="2251"/>
                    <a:pt x="1052" y="4804"/>
                  </a:cubicBezTo>
                  <a:cubicBezTo>
                    <a:pt x="1052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4" y="615574"/>
            <a:ext cx="4441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Formula pada </a:t>
            </a:r>
            <a:r>
              <a:rPr lang="en-US" sz="24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aporan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Penilaian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(Ledger) </a:t>
            </a: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eserta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idik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545" y="3393924"/>
            <a:ext cx="9096866" cy="2568941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1469526" y="2072640"/>
            <a:ext cx="0" cy="3890225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1374447" y="2031900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374447" y="280325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659682" y="1942312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lembar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Excel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file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Ledger </a:t>
            </a:r>
            <a:r>
              <a:rPr lang="en-US" b="1" dirty="0" err="1">
                <a:latin typeface="Cambria" panose="02040503050406030204" pitchFamily="18" charset="0"/>
                <a:ea typeface="Cambria" panose="02040503050406030204" pitchFamily="18" charset="0"/>
              </a:rPr>
              <a:t>Siswa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table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berikut.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96720" y="2713670"/>
            <a:ext cx="899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table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berikut.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8897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245" y="2676761"/>
            <a:ext cx="4486275" cy="2867025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1476010" y="843280"/>
            <a:ext cx="0" cy="487879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59681" y="1003435"/>
            <a:ext cx="91708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Pada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cell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F8,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tertulis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NA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berarti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akhir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formula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menghitung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NA,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(60%*K)+(40%*P)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dengan 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keterampilan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pengetahuan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9" name="Oval 8"/>
          <p:cNvSpPr/>
          <p:nvPr/>
        </p:nvSpPr>
        <p:spPr>
          <a:xfrm>
            <a:off x="1380932" y="2228627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666168" y="2117097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Buatlah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formula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menghitung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cell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F8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=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(60%*ED)+(40%*D8).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3963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118" y="1657389"/>
            <a:ext cx="4200525" cy="914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77" y="3782617"/>
            <a:ext cx="4003405" cy="255135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1476010" y="843280"/>
            <a:ext cx="0" cy="5199301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59683" y="1125944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Enter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perhitungan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dilihat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tersebut. </a:t>
            </a:r>
          </a:p>
        </p:txBody>
      </p:sp>
      <p:sp>
        <p:nvSpPr>
          <p:cNvPr id="13" name="Oval 12"/>
          <p:cNvSpPr/>
          <p:nvPr/>
        </p:nvSpPr>
        <p:spPr>
          <a:xfrm>
            <a:off x="1380932" y="2823773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59683" y="2715538"/>
            <a:ext cx="91708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menyalin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formula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ditetapkan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cell F8 ke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cell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F9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F17,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cell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F8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tahan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geser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hingga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F17.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formula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tersalin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otomatis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F17.</a:t>
            </a:r>
          </a:p>
        </p:txBody>
      </p:sp>
    </p:spTree>
    <p:extLst>
      <p:ext uri="{BB962C8B-B14F-4D97-AF65-F5344CB8AC3E}">
        <p14:creationId xmlns:p14="http://schemas.microsoft.com/office/powerpoint/2010/main" val="1741257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370" y="1621412"/>
            <a:ext cx="4772025" cy="2667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1476010" y="843280"/>
            <a:ext cx="0" cy="5199301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59683" y="1125944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dilihat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gambar di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bawah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9" name="Oval 8"/>
          <p:cNvSpPr/>
          <p:nvPr/>
        </p:nvSpPr>
        <p:spPr>
          <a:xfrm>
            <a:off x="1380932" y="458961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9683" y="4481383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serupa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cell J8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J17, N8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N17, R8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R17,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V8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V17.</a:t>
            </a:r>
          </a:p>
        </p:txBody>
      </p:sp>
      <p:sp>
        <p:nvSpPr>
          <p:cNvPr id="11" name="Oval 10"/>
          <p:cNvSpPr/>
          <p:nvPr/>
        </p:nvSpPr>
        <p:spPr>
          <a:xfrm>
            <a:off x="1380932" y="5382205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59683" y="5273970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Setelah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hitung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rata-rata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Pengetahuan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Keterampilan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Akhir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berada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X, Y,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Z.</a:t>
            </a:r>
          </a:p>
        </p:txBody>
      </p:sp>
    </p:spTree>
    <p:extLst>
      <p:ext uri="{BB962C8B-B14F-4D97-AF65-F5344CB8AC3E}">
        <p14:creationId xmlns:p14="http://schemas.microsoft.com/office/powerpoint/2010/main" val="33371405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958" y="2063154"/>
            <a:ext cx="9003719" cy="282592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1476010" y="843280"/>
            <a:ext cx="0" cy="5199301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9683" y="1125944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Terlebih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dahulu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Pengetahuan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Pada cell X8,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formula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=(D8+H8+L8+P8+T8)/5</a:t>
            </a:r>
          </a:p>
        </p:txBody>
      </p:sp>
      <p:sp>
        <p:nvSpPr>
          <p:cNvPr id="11" name="Oval 10"/>
          <p:cNvSpPr/>
          <p:nvPr/>
        </p:nvSpPr>
        <p:spPr>
          <a:xfrm>
            <a:off x="1380932" y="5237835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59683" y="5139027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Salin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formula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diterapkan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cell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X8 ke X9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X17. </a:t>
            </a:r>
          </a:p>
        </p:txBody>
      </p:sp>
    </p:spTree>
    <p:extLst>
      <p:ext uri="{BB962C8B-B14F-4D97-AF65-F5344CB8AC3E}">
        <p14:creationId xmlns:p14="http://schemas.microsoft.com/office/powerpoint/2010/main" val="19699018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524" y="2019202"/>
            <a:ext cx="8983179" cy="3003047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1476010" y="843280"/>
            <a:ext cx="0" cy="5199301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9683" y="1125944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Selanjutnya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hitung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rata-rata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Keterampilan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Pada cell Y8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rumus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=(E8+I8+M8+Q8+U8)/5</a:t>
            </a:r>
          </a:p>
        </p:txBody>
      </p:sp>
      <p:sp>
        <p:nvSpPr>
          <p:cNvPr id="11" name="Oval 10"/>
          <p:cNvSpPr/>
          <p:nvPr/>
        </p:nvSpPr>
        <p:spPr>
          <a:xfrm>
            <a:off x="1380932" y="518312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59683" y="5074894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Salin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formula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diterapkan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cell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Y8 ke Y9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Y17.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6559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680" y="1593508"/>
            <a:ext cx="6149403" cy="18994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987" y="4112861"/>
            <a:ext cx="5940788" cy="2189003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1476010" y="843280"/>
            <a:ext cx="0" cy="5199301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59683" y="1125944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Terakhir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Akhir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rumus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=(F8+J8+N8+R8+V8)/5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pada cell Z8</a:t>
            </a:r>
          </a:p>
        </p:txBody>
      </p:sp>
      <p:sp>
        <p:nvSpPr>
          <p:cNvPr id="10" name="Oval 9"/>
          <p:cNvSpPr/>
          <p:nvPr/>
        </p:nvSpPr>
        <p:spPr>
          <a:xfrm>
            <a:off x="1380932" y="3704873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9683" y="3610444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Salin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formula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diterapkan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cell Z8 ke Z9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sampai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Z17.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626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6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Back view of woman sitting by the table">
            <a:extLst>
              <a:ext uri="{FF2B5EF4-FFF2-40B4-BE49-F238E27FC236}">
                <a16:creationId xmlns="" xmlns:a16="http://schemas.microsoft.com/office/drawing/2014/main" id="{14A31B22-431A-AB61-072E-F3C4BACBA4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0" b="5829"/>
          <a:stretch/>
        </p:blipFill>
        <p:spPr bwMode="auto">
          <a:xfrm>
            <a:off x="953061" y="-1"/>
            <a:ext cx="11238939" cy="661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3061" y="1519075"/>
            <a:ext cx="377469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</a:rPr>
              <a:t>Mahir</a:t>
            </a:r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</a:rPr>
              <a:t> Microsoft Word 365</a:t>
            </a:r>
          </a:p>
        </p:txBody>
      </p:sp>
    </p:spTree>
    <p:extLst>
      <p:ext uri="{BB962C8B-B14F-4D97-AF65-F5344CB8AC3E}">
        <p14:creationId xmlns:p14="http://schemas.microsoft.com/office/powerpoint/2010/main" val="21474666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686694"/>
            <a:ext cx="425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Fungsi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Logika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74545" y="1912918"/>
            <a:ext cx="62068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dirty="0"/>
              <a:t>/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3702" y="2036027"/>
            <a:ext cx="22140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TRUE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12003" y="2036028"/>
            <a:ext cx="23925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FALSE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56585" y="3816354"/>
            <a:ext cx="74566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default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tolak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ukur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standar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logika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apakah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dikerjakan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tidak. Jika True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X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False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mengerjakan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Y.</a:t>
            </a:r>
          </a:p>
        </p:txBody>
      </p:sp>
    </p:spTree>
    <p:extLst>
      <p:ext uri="{BB962C8B-B14F-4D97-AF65-F5344CB8AC3E}">
        <p14:creationId xmlns:p14="http://schemas.microsoft.com/office/powerpoint/2010/main" val="12645431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65043" y="674120"/>
            <a:ext cx="4645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Operator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aritmetika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Excel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97338"/>
              </p:ext>
            </p:extLst>
          </p:nvPr>
        </p:nvGraphicFramePr>
        <p:xfrm>
          <a:off x="2024383" y="1370115"/>
          <a:ext cx="8127999" cy="28651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65951">
                  <a:extLst>
                    <a:ext uri="{9D8B030D-6E8A-4147-A177-3AD203B41FA5}">
                      <a16:colId xmlns="" xmlns:a16="http://schemas.microsoft.com/office/drawing/2014/main" val="3070704487"/>
                    </a:ext>
                  </a:extLst>
                </a:gridCol>
                <a:gridCol w="1517715">
                  <a:extLst>
                    <a:ext uri="{9D8B030D-6E8A-4147-A177-3AD203B41FA5}">
                      <a16:colId xmlns="" xmlns:a16="http://schemas.microsoft.com/office/drawing/2014/main" val="3605583882"/>
                    </a:ext>
                  </a:extLst>
                </a:gridCol>
                <a:gridCol w="5844333">
                  <a:extLst>
                    <a:ext uri="{9D8B030D-6E8A-4147-A177-3AD203B41FA5}">
                      <a16:colId xmlns="" xmlns:a16="http://schemas.microsoft.com/office/drawing/2014/main" val="28709989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Simbol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475189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Menjumlahkan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dua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bilangan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atau lebih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08844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Melakukan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pengurangan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sebuah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bilangan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dengan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bilangan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lainnya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660227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Melakukan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pembagian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779128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Melakukan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proses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perkalian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41348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Persen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201427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^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Pangkat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653298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17054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65042" y="674120"/>
            <a:ext cx="9485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mengecek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suatu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true atau false, dapat menggunakan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operator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logika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15276"/>
              </p:ext>
            </p:extLst>
          </p:nvPr>
        </p:nvGraphicFramePr>
        <p:xfrm>
          <a:off x="2024383" y="1624639"/>
          <a:ext cx="8127999" cy="25958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65951">
                  <a:extLst>
                    <a:ext uri="{9D8B030D-6E8A-4147-A177-3AD203B41FA5}">
                      <a16:colId xmlns="" xmlns:a16="http://schemas.microsoft.com/office/drawing/2014/main" val="3070704487"/>
                    </a:ext>
                  </a:extLst>
                </a:gridCol>
                <a:gridCol w="1517715">
                  <a:extLst>
                    <a:ext uri="{9D8B030D-6E8A-4147-A177-3AD203B41FA5}">
                      <a16:colId xmlns="" xmlns:a16="http://schemas.microsoft.com/office/drawing/2014/main" val="3605583882"/>
                    </a:ext>
                  </a:extLst>
                </a:gridCol>
                <a:gridCol w="5844333">
                  <a:extLst>
                    <a:ext uri="{9D8B030D-6E8A-4147-A177-3AD203B41FA5}">
                      <a16:colId xmlns="" xmlns:a16="http://schemas.microsoft.com/office/drawing/2014/main" val="28709989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Simbol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475189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Sama dengan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08844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&lt;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Kurang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dari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660227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&lt;=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Kurang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dari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atau sama dengan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779128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Lebih besar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dari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41348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=&gt;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Lebih besar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dari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atau sama dengan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201427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&lt;&gt;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Tidak sama dengan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653298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2551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838203" y="317167"/>
            <a:ext cx="6005657" cy="1261974"/>
            <a:chOff x="838203" y="317167"/>
            <a:chExt cx="6005657" cy="1261974"/>
          </a:xfrm>
        </p:grpSpPr>
        <p:sp>
          <p:nvSpPr>
            <p:cNvPr id="5" name="Google Shape;2838;p133"/>
            <p:cNvSpPr/>
            <p:nvPr/>
          </p:nvSpPr>
          <p:spPr>
            <a:xfrm>
              <a:off x="838203" y="317167"/>
              <a:ext cx="631323" cy="63114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1072599" y="551495"/>
              <a:ext cx="794088" cy="793619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1469797" y="524871"/>
              <a:ext cx="5374063" cy="1054270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052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052" y="2251"/>
                    <a:pt x="1052" y="4804"/>
                  </a:cubicBezTo>
                  <a:cubicBezTo>
                    <a:pt x="1052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45030" y="615574"/>
            <a:ext cx="4655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Menggunakan </a:t>
            </a:r>
            <a:r>
              <a:rPr lang="en-US" sz="24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Fungsi</a:t>
            </a: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SUM, AVERAGE, COUNT, MAX, </a:t>
            </a:r>
            <a:r>
              <a:rPr lang="en-US" sz="24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MIN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Google Shape;250;p31"/>
          <p:cNvSpPr txBox="1">
            <a:spLocks/>
          </p:cNvSpPr>
          <p:nvPr/>
        </p:nvSpPr>
        <p:spPr>
          <a:xfrm>
            <a:off x="4849172" y="2373332"/>
            <a:ext cx="2484882" cy="13071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AVERAGE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menghitung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rata-rata </a:t>
            </a:r>
            <a:r>
              <a:rPr lang="en-US" sz="1600" i="1" dirty="0">
                <a:latin typeface="Cambria" panose="02040503050406030204" pitchFamily="18" charset="0"/>
                <a:ea typeface="Cambria" panose="02040503050406030204" pitchFamily="18" charset="0"/>
              </a:rPr>
              <a:t>range cell 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yang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dipilih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0" name="Google Shape;250;p31"/>
          <p:cNvSpPr txBox="1">
            <a:spLocks/>
          </p:cNvSpPr>
          <p:nvPr/>
        </p:nvSpPr>
        <p:spPr>
          <a:xfrm>
            <a:off x="1287410" y="2373332"/>
            <a:ext cx="2484882" cy="13071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SUM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menghitung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total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cell yang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dihitung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1" name="Google Shape;250;p31"/>
          <p:cNvSpPr txBox="1">
            <a:spLocks/>
          </p:cNvSpPr>
          <p:nvPr/>
        </p:nvSpPr>
        <p:spPr>
          <a:xfrm>
            <a:off x="8495593" y="2413331"/>
            <a:ext cx="2484882" cy="13071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COUNT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menghitung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banyak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i="1" dirty="0">
                <a:latin typeface="Cambria" panose="02040503050406030204" pitchFamily="18" charset="0"/>
                <a:ea typeface="Cambria" panose="02040503050406030204" pitchFamily="18" charset="0"/>
              </a:rPr>
              <a:t>cell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data. </a:t>
            </a:r>
          </a:p>
        </p:txBody>
      </p:sp>
      <p:sp>
        <p:nvSpPr>
          <p:cNvPr id="12" name="Google Shape;250;p31"/>
          <p:cNvSpPr txBox="1">
            <a:spLocks/>
          </p:cNvSpPr>
          <p:nvPr/>
        </p:nvSpPr>
        <p:spPr>
          <a:xfrm>
            <a:off x="6778590" y="4355138"/>
            <a:ext cx="2484882" cy="13071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b="1" dirty="0">
                <a:solidFill>
                  <a:srgbClr val="DF959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MIN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mencari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terendah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3" name="Google Shape;250;p31"/>
          <p:cNvSpPr txBox="1">
            <a:spLocks/>
          </p:cNvSpPr>
          <p:nvPr/>
        </p:nvSpPr>
        <p:spPr>
          <a:xfrm>
            <a:off x="3104036" y="4370928"/>
            <a:ext cx="2484882" cy="13071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MAX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mencari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tertinggi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2" name="Left Bracket 1"/>
          <p:cNvSpPr/>
          <p:nvPr/>
        </p:nvSpPr>
        <p:spPr>
          <a:xfrm>
            <a:off x="1072599" y="2277813"/>
            <a:ext cx="586519" cy="1545996"/>
          </a:xfrm>
          <a:prstGeom prst="leftBracket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Bracket 13"/>
          <p:cNvSpPr/>
          <p:nvPr/>
        </p:nvSpPr>
        <p:spPr>
          <a:xfrm>
            <a:off x="3236015" y="2277812"/>
            <a:ext cx="666681" cy="1545997"/>
          </a:xfrm>
          <a:prstGeom prst="rightBracket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Left Bracket 14"/>
          <p:cNvSpPr/>
          <p:nvPr/>
        </p:nvSpPr>
        <p:spPr>
          <a:xfrm>
            <a:off x="4671736" y="2293884"/>
            <a:ext cx="586519" cy="1545996"/>
          </a:xfrm>
          <a:prstGeom prst="leftBracke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Bracket 15"/>
          <p:cNvSpPr/>
          <p:nvPr/>
        </p:nvSpPr>
        <p:spPr>
          <a:xfrm>
            <a:off x="6835152" y="2293883"/>
            <a:ext cx="666681" cy="1545997"/>
          </a:xfrm>
          <a:prstGeom prst="rightBracke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Left Bracket 16"/>
          <p:cNvSpPr/>
          <p:nvPr/>
        </p:nvSpPr>
        <p:spPr>
          <a:xfrm>
            <a:off x="8270873" y="2325465"/>
            <a:ext cx="586519" cy="1545996"/>
          </a:xfrm>
          <a:prstGeom prst="leftBracket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Bracket 17"/>
          <p:cNvSpPr/>
          <p:nvPr/>
        </p:nvSpPr>
        <p:spPr>
          <a:xfrm>
            <a:off x="10434289" y="2325464"/>
            <a:ext cx="666681" cy="1545997"/>
          </a:xfrm>
          <a:prstGeom prst="rightBracket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Left Bracket 18"/>
          <p:cNvSpPr/>
          <p:nvPr/>
        </p:nvSpPr>
        <p:spPr>
          <a:xfrm>
            <a:off x="2868591" y="4247466"/>
            <a:ext cx="586519" cy="1545996"/>
          </a:xfrm>
          <a:prstGeom prst="leftBracket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Bracket 19"/>
          <p:cNvSpPr/>
          <p:nvPr/>
        </p:nvSpPr>
        <p:spPr>
          <a:xfrm>
            <a:off x="5032007" y="4247465"/>
            <a:ext cx="666681" cy="1545997"/>
          </a:xfrm>
          <a:prstGeom prst="rightBracket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Left Bracket 20"/>
          <p:cNvSpPr/>
          <p:nvPr/>
        </p:nvSpPr>
        <p:spPr>
          <a:xfrm>
            <a:off x="6525411" y="4255501"/>
            <a:ext cx="586519" cy="1545996"/>
          </a:xfrm>
          <a:prstGeom prst="leftBracket">
            <a:avLst/>
          </a:prstGeom>
          <a:ln w="12700">
            <a:solidFill>
              <a:srgbClr val="DF95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Bracket 21"/>
          <p:cNvSpPr/>
          <p:nvPr/>
        </p:nvSpPr>
        <p:spPr>
          <a:xfrm>
            <a:off x="8688827" y="4255500"/>
            <a:ext cx="666681" cy="1545997"/>
          </a:xfrm>
          <a:prstGeom prst="rightBracket">
            <a:avLst/>
          </a:prstGeom>
          <a:ln w="12700">
            <a:solidFill>
              <a:srgbClr val="DF95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4612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444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7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8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5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0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263884" y="615574"/>
            <a:ext cx="4441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Bekerja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Dengan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Grafik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Dalam Excel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220941936"/>
              </p:ext>
            </p:extLst>
          </p:nvPr>
        </p:nvGraphicFramePr>
        <p:xfrm>
          <a:off x="1747404" y="2007910"/>
          <a:ext cx="4428109" cy="2952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929460" y="2094998"/>
            <a:ext cx="42797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GRAFIK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just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menyajikan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 data detail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terdiri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atas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angka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numerik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visualisasi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ruang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seperti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batang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lingkaran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garis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967060" y="5310220"/>
            <a:ext cx="9056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memilih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grafik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digunakan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menu ribbon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Insert – Charts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25217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4344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Yuk,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Asah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Literasimu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! 1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8668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oung team leader in big corporation briefing coworkers pointing at graph meeting corporate staff">
            <a:extLst>
              <a:ext uri="{FF2B5EF4-FFF2-40B4-BE49-F238E27FC236}">
                <a16:creationId xmlns="" xmlns:a16="http://schemas.microsoft.com/office/drawing/2014/main" id="{167F6AA1-2442-14F0-6B7F-00303C7E85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0" b="2788"/>
          <a:stretch/>
        </p:blipFill>
        <p:spPr bwMode="auto">
          <a:xfrm>
            <a:off x="0" y="-1"/>
            <a:ext cx="12192000" cy="681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51794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9282" y="1282047"/>
            <a:ext cx="361047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Menyajikan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Presentasi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dengan Microsoft PowerPoint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365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3092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02522" y="2690749"/>
            <a:ext cx="9795416" cy="2671763"/>
          </a:xfrm>
          <a:prstGeom prst="rect">
            <a:avLst/>
          </a:prstGeom>
          <a:solidFill>
            <a:srgbClr val="F6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37532" y="783720"/>
            <a:ext cx="7701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Microsoft PowerPoint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produk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keluaran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Microsoft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uuntuk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membantu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user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menyajikan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informasi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berbasis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multimedia, seperti gambar,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suara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ataupun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video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animasi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45778" y="2898845"/>
            <a:ext cx="948520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Kelebihan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Menyediakan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fitur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multimedia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presentasi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seperti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penggunaan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warna,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gambar,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animasi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suara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video.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memotivasi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audiensnya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mencerna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berkonsentrasi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mengikuti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sajian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informasi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disampaikan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Informasi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disampaikan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lebih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cepat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dipahami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dicermati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audiens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memberikan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visualisasi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lebih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tampilan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gambar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simulasi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data.</a:t>
            </a:r>
          </a:p>
        </p:txBody>
      </p:sp>
      <p:grpSp>
        <p:nvGrpSpPr>
          <p:cNvPr id="13" name="Google Shape;149;p29"/>
          <p:cNvGrpSpPr/>
          <p:nvPr/>
        </p:nvGrpSpPr>
        <p:grpSpPr>
          <a:xfrm>
            <a:off x="961534" y="2573518"/>
            <a:ext cx="10256363" cy="2941162"/>
            <a:chOff x="3013175" y="4489825"/>
            <a:chExt cx="1829000" cy="982850"/>
          </a:xfrm>
        </p:grpSpPr>
        <p:sp>
          <p:nvSpPr>
            <p:cNvPr id="14" name="Google Shape;150;p29"/>
            <p:cNvSpPr/>
            <p:nvPr/>
          </p:nvSpPr>
          <p:spPr>
            <a:xfrm>
              <a:off x="3053600" y="4530125"/>
              <a:ext cx="1748175" cy="902150"/>
            </a:xfrm>
            <a:custGeom>
              <a:avLst/>
              <a:gdLst/>
              <a:ahLst/>
              <a:cxnLst/>
              <a:rect l="l" t="t" r="r" b="b"/>
              <a:pathLst>
                <a:path w="69927" h="36086" extrusionOk="0">
                  <a:moveTo>
                    <a:pt x="222" y="206"/>
                  </a:moveTo>
                  <a:lnTo>
                    <a:pt x="56543" y="255"/>
                  </a:lnTo>
                  <a:lnTo>
                    <a:pt x="69665" y="268"/>
                  </a:lnTo>
                  <a:cubicBezTo>
                    <a:pt x="69661" y="5585"/>
                    <a:pt x="69657" y="10907"/>
                    <a:pt x="69653" y="16229"/>
                  </a:cubicBezTo>
                  <a:cubicBezTo>
                    <a:pt x="69649" y="22249"/>
                    <a:pt x="69632" y="28145"/>
                    <a:pt x="69706" y="33553"/>
                  </a:cubicBezTo>
                  <a:cubicBezTo>
                    <a:pt x="69724" y="34904"/>
                    <a:pt x="69753" y="35641"/>
                    <a:pt x="69784" y="35863"/>
                  </a:cubicBezTo>
                  <a:lnTo>
                    <a:pt x="69784" y="35863"/>
                  </a:lnTo>
                  <a:cubicBezTo>
                    <a:pt x="69729" y="35857"/>
                    <a:pt x="69545" y="35851"/>
                    <a:pt x="69300" y="35851"/>
                  </a:cubicBezTo>
                  <a:lnTo>
                    <a:pt x="34714" y="35880"/>
                  </a:lnTo>
                  <a:lnTo>
                    <a:pt x="201" y="35880"/>
                  </a:lnTo>
                  <a:cubicBezTo>
                    <a:pt x="209" y="24058"/>
                    <a:pt x="213" y="12216"/>
                    <a:pt x="222" y="346"/>
                  </a:cubicBezTo>
                  <a:lnTo>
                    <a:pt x="222" y="206"/>
                  </a:lnTo>
                  <a:close/>
                  <a:moveTo>
                    <a:pt x="17" y="1"/>
                  </a:moveTo>
                  <a:lnTo>
                    <a:pt x="17" y="8737"/>
                  </a:lnTo>
                  <a:cubicBezTo>
                    <a:pt x="12" y="17579"/>
                    <a:pt x="4" y="26775"/>
                    <a:pt x="0" y="36081"/>
                  </a:cubicBezTo>
                  <a:lnTo>
                    <a:pt x="18030" y="36085"/>
                  </a:lnTo>
                  <a:lnTo>
                    <a:pt x="35809" y="36065"/>
                  </a:lnTo>
                  <a:cubicBezTo>
                    <a:pt x="47540" y="36036"/>
                    <a:pt x="58960" y="35983"/>
                    <a:pt x="69550" y="35876"/>
                  </a:cubicBezTo>
                  <a:cubicBezTo>
                    <a:pt x="69680" y="35875"/>
                    <a:pt x="69755" y="35872"/>
                    <a:pt x="69785" y="35869"/>
                  </a:cubicBezTo>
                  <a:lnTo>
                    <a:pt x="69785" y="35869"/>
                  </a:lnTo>
                  <a:cubicBezTo>
                    <a:pt x="69792" y="35913"/>
                    <a:pt x="69798" y="35935"/>
                    <a:pt x="69805" y="35935"/>
                  </a:cubicBezTo>
                  <a:cubicBezTo>
                    <a:pt x="69865" y="35935"/>
                    <a:pt x="69926" y="34067"/>
                    <a:pt x="69924" y="31046"/>
                  </a:cubicBezTo>
                  <a:cubicBezTo>
                    <a:pt x="69924" y="20706"/>
                    <a:pt x="69924" y="10362"/>
                    <a:pt x="69920" y="13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5D3D1D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1;p29"/>
            <p:cNvSpPr/>
            <p:nvPr/>
          </p:nvSpPr>
          <p:spPr>
            <a:xfrm>
              <a:off x="3013175" y="4491050"/>
              <a:ext cx="1829000" cy="981625"/>
            </a:xfrm>
            <a:custGeom>
              <a:avLst/>
              <a:gdLst/>
              <a:ahLst/>
              <a:cxnLst/>
              <a:rect l="l" t="t" r="r" b="b"/>
              <a:pathLst>
                <a:path w="73160" h="39265" extrusionOk="0">
                  <a:moveTo>
                    <a:pt x="222" y="202"/>
                  </a:moveTo>
                  <a:lnTo>
                    <a:pt x="59978" y="255"/>
                  </a:lnTo>
                  <a:lnTo>
                    <a:pt x="72903" y="263"/>
                  </a:lnTo>
                  <a:lnTo>
                    <a:pt x="72891" y="18211"/>
                  </a:lnTo>
                  <a:cubicBezTo>
                    <a:pt x="72887" y="24596"/>
                    <a:pt x="72866" y="30853"/>
                    <a:pt x="72940" y="36585"/>
                  </a:cubicBezTo>
                  <a:cubicBezTo>
                    <a:pt x="72957" y="38029"/>
                    <a:pt x="72986" y="38812"/>
                    <a:pt x="73017" y="39040"/>
                  </a:cubicBezTo>
                  <a:lnTo>
                    <a:pt x="73017" y="39040"/>
                  </a:lnTo>
                  <a:cubicBezTo>
                    <a:pt x="72960" y="39035"/>
                    <a:pt x="72763" y="39031"/>
                    <a:pt x="72501" y="39031"/>
                  </a:cubicBezTo>
                  <a:lnTo>
                    <a:pt x="36314" y="39056"/>
                  </a:lnTo>
                  <a:lnTo>
                    <a:pt x="206" y="39056"/>
                  </a:lnTo>
                  <a:cubicBezTo>
                    <a:pt x="210" y="26184"/>
                    <a:pt x="218" y="13283"/>
                    <a:pt x="222" y="358"/>
                  </a:cubicBezTo>
                  <a:lnTo>
                    <a:pt x="222" y="202"/>
                  </a:lnTo>
                  <a:close/>
                  <a:moveTo>
                    <a:pt x="17" y="1"/>
                  </a:moveTo>
                  <a:lnTo>
                    <a:pt x="17" y="9258"/>
                  </a:lnTo>
                  <a:cubicBezTo>
                    <a:pt x="13" y="18954"/>
                    <a:pt x="9" y="29048"/>
                    <a:pt x="0" y="39261"/>
                  </a:cubicBezTo>
                  <a:lnTo>
                    <a:pt x="18871" y="39265"/>
                  </a:lnTo>
                  <a:lnTo>
                    <a:pt x="37471" y="39240"/>
                  </a:lnTo>
                  <a:cubicBezTo>
                    <a:pt x="49744" y="39216"/>
                    <a:pt x="61681" y="39158"/>
                    <a:pt x="72768" y="39051"/>
                  </a:cubicBezTo>
                  <a:cubicBezTo>
                    <a:pt x="72906" y="39050"/>
                    <a:pt x="72986" y="39048"/>
                    <a:pt x="73017" y="39046"/>
                  </a:cubicBezTo>
                  <a:lnTo>
                    <a:pt x="73017" y="39046"/>
                  </a:lnTo>
                  <a:cubicBezTo>
                    <a:pt x="73024" y="39090"/>
                    <a:pt x="73030" y="39112"/>
                    <a:pt x="73036" y="39112"/>
                  </a:cubicBezTo>
                  <a:cubicBezTo>
                    <a:pt x="73097" y="39112"/>
                    <a:pt x="73160" y="37131"/>
                    <a:pt x="73157" y="33926"/>
                  </a:cubicBezTo>
                  <a:cubicBezTo>
                    <a:pt x="73157" y="22626"/>
                    <a:pt x="73157" y="11321"/>
                    <a:pt x="73153" y="9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5D3D1D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52;p29"/>
            <p:cNvSpPr/>
            <p:nvPr/>
          </p:nvSpPr>
          <p:spPr>
            <a:xfrm>
              <a:off x="4800975" y="5395600"/>
              <a:ext cx="4725" cy="3775"/>
            </a:xfrm>
            <a:custGeom>
              <a:avLst/>
              <a:gdLst/>
              <a:ahLst/>
              <a:cxnLst/>
              <a:rect l="l" t="t" r="r" b="b"/>
              <a:pathLst>
                <a:path w="189" h="151" extrusionOk="0">
                  <a:moveTo>
                    <a:pt x="42" y="1"/>
                  </a:moveTo>
                  <a:cubicBezTo>
                    <a:pt x="32" y="1"/>
                    <a:pt x="23" y="7"/>
                    <a:pt x="12" y="26"/>
                  </a:cubicBezTo>
                  <a:cubicBezTo>
                    <a:pt x="8" y="42"/>
                    <a:pt x="4" y="55"/>
                    <a:pt x="0" y="71"/>
                  </a:cubicBezTo>
                  <a:cubicBezTo>
                    <a:pt x="9" y="121"/>
                    <a:pt x="18" y="150"/>
                    <a:pt x="28" y="150"/>
                  </a:cubicBezTo>
                  <a:cubicBezTo>
                    <a:pt x="32" y="150"/>
                    <a:pt x="37" y="146"/>
                    <a:pt x="41" y="137"/>
                  </a:cubicBezTo>
                  <a:cubicBezTo>
                    <a:pt x="50" y="120"/>
                    <a:pt x="57" y="110"/>
                    <a:pt x="64" y="110"/>
                  </a:cubicBezTo>
                  <a:cubicBezTo>
                    <a:pt x="71" y="110"/>
                    <a:pt x="78" y="119"/>
                    <a:pt x="86" y="137"/>
                  </a:cubicBezTo>
                  <a:cubicBezTo>
                    <a:pt x="90" y="146"/>
                    <a:pt x="95" y="151"/>
                    <a:pt x="100" y="151"/>
                  </a:cubicBezTo>
                  <a:cubicBezTo>
                    <a:pt x="105" y="151"/>
                    <a:pt x="111" y="145"/>
                    <a:pt x="115" y="137"/>
                  </a:cubicBezTo>
                  <a:cubicBezTo>
                    <a:pt x="122" y="127"/>
                    <a:pt x="130" y="119"/>
                    <a:pt x="139" y="119"/>
                  </a:cubicBezTo>
                  <a:cubicBezTo>
                    <a:pt x="146" y="119"/>
                    <a:pt x="153" y="124"/>
                    <a:pt x="160" y="137"/>
                  </a:cubicBezTo>
                  <a:cubicBezTo>
                    <a:pt x="163" y="143"/>
                    <a:pt x="166" y="146"/>
                    <a:pt x="169" y="146"/>
                  </a:cubicBezTo>
                  <a:cubicBezTo>
                    <a:pt x="174" y="146"/>
                    <a:pt x="179" y="136"/>
                    <a:pt x="185" y="112"/>
                  </a:cubicBezTo>
                  <a:cubicBezTo>
                    <a:pt x="189" y="87"/>
                    <a:pt x="189" y="59"/>
                    <a:pt x="185" y="34"/>
                  </a:cubicBezTo>
                  <a:cubicBezTo>
                    <a:pt x="181" y="30"/>
                    <a:pt x="177" y="26"/>
                    <a:pt x="177" y="26"/>
                  </a:cubicBezTo>
                  <a:cubicBezTo>
                    <a:pt x="175" y="26"/>
                    <a:pt x="174" y="26"/>
                    <a:pt x="172" y="26"/>
                  </a:cubicBezTo>
                  <a:cubicBezTo>
                    <a:pt x="146" y="26"/>
                    <a:pt x="122" y="2"/>
                    <a:pt x="99" y="2"/>
                  </a:cubicBezTo>
                  <a:cubicBezTo>
                    <a:pt x="91" y="2"/>
                    <a:pt x="82" y="5"/>
                    <a:pt x="74" y="14"/>
                  </a:cubicBezTo>
                  <a:cubicBezTo>
                    <a:pt x="72" y="14"/>
                    <a:pt x="71" y="15"/>
                    <a:pt x="70" y="15"/>
                  </a:cubicBezTo>
                  <a:cubicBezTo>
                    <a:pt x="64" y="15"/>
                    <a:pt x="61" y="9"/>
                    <a:pt x="58" y="5"/>
                  </a:cubicBezTo>
                  <a:cubicBezTo>
                    <a:pt x="52" y="2"/>
                    <a:pt x="47" y="1"/>
                    <a:pt x="4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53;p29"/>
            <p:cNvSpPr/>
            <p:nvPr/>
          </p:nvSpPr>
          <p:spPr>
            <a:xfrm>
              <a:off x="4810300" y="5395425"/>
              <a:ext cx="3100" cy="3825"/>
            </a:xfrm>
            <a:custGeom>
              <a:avLst/>
              <a:gdLst/>
              <a:ahLst/>
              <a:cxnLst/>
              <a:rect l="l" t="t" r="r" b="b"/>
              <a:pathLst>
                <a:path w="124" h="153" extrusionOk="0">
                  <a:moveTo>
                    <a:pt x="87" y="0"/>
                  </a:moveTo>
                  <a:lnTo>
                    <a:pt x="17" y="12"/>
                  </a:lnTo>
                  <a:lnTo>
                    <a:pt x="13" y="12"/>
                  </a:lnTo>
                  <a:cubicBezTo>
                    <a:pt x="5" y="16"/>
                    <a:pt x="0" y="33"/>
                    <a:pt x="0" y="70"/>
                  </a:cubicBezTo>
                  <a:cubicBezTo>
                    <a:pt x="0" y="107"/>
                    <a:pt x="5" y="144"/>
                    <a:pt x="13" y="144"/>
                  </a:cubicBezTo>
                  <a:cubicBezTo>
                    <a:pt x="19" y="147"/>
                    <a:pt x="31" y="153"/>
                    <a:pt x="42" y="153"/>
                  </a:cubicBezTo>
                  <a:cubicBezTo>
                    <a:pt x="45" y="153"/>
                    <a:pt x="47" y="153"/>
                    <a:pt x="50" y="152"/>
                  </a:cubicBezTo>
                  <a:cubicBezTo>
                    <a:pt x="59" y="146"/>
                    <a:pt x="70" y="121"/>
                    <a:pt x="81" y="121"/>
                  </a:cubicBezTo>
                  <a:cubicBezTo>
                    <a:pt x="84" y="121"/>
                    <a:pt x="88" y="124"/>
                    <a:pt x="91" y="131"/>
                  </a:cubicBezTo>
                  <a:cubicBezTo>
                    <a:pt x="92" y="133"/>
                    <a:pt x="92" y="134"/>
                    <a:pt x="93" y="134"/>
                  </a:cubicBezTo>
                  <a:cubicBezTo>
                    <a:pt x="98" y="134"/>
                    <a:pt x="104" y="121"/>
                    <a:pt x="107" y="111"/>
                  </a:cubicBezTo>
                  <a:cubicBezTo>
                    <a:pt x="119" y="90"/>
                    <a:pt x="124" y="70"/>
                    <a:pt x="119" y="45"/>
                  </a:cubicBezTo>
                  <a:cubicBezTo>
                    <a:pt x="119" y="8"/>
                    <a:pt x="111" y="0"/>
                    <a:pt x="107" y="0"/>
                  </a:cubicBezTo>
                  <a:cubicBezTo>
                    <a:pt x="99" y="0"/>
                    <a:pt x="91" y="0"/>
                    <a:pt x="87" y="4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54;p29"/>
            <p:cNvSpPr/>
            <p:nvPr/>
          </p:nvSpPr>
          <p:spPr>
            <a:xfrm>
              <a:off x="4813475" y="5395625"/>
              <a:ext cx="1575" cy="2675"/>
            </a:xfrm>
            <a:custGeom>
              <a:avLst/>
              <a:gdLst/>
              <a:ahLst/>
              <a:cxnLst/>
              <a:rect l="l" t="t" r="r" b="b"/>
              <a:pathLst>
                <a:path w="63" h="107" extrusionOk="0">
                  <a:moveTo>
                    <a:pt x="26" y="0"/>
                  </a:moveTo>
                  <a:cubicBezTo>
                    <a:pt x="15" y="0"/>
                    <a:pt x="8" y="3"/>
                    <a:pt x="1" y="70"/>
                  </a:cubicBezTo>
                  <a:cubicBezTo>
                    <a:pt x="13" y="95"/>
                    <a:pt x="25" y="107"/>
                    <a:pt x="36" y="107"/>
                  </a:cubicBezTo>
                  <a:cubicBezTo>
                    <a:pt x="43" y="107"/>
                    <a:pt x="50" y="102"/>
                    <a:pt x="58" y="95"/>
                  </a:cubicBezTo>
                  <a:cubicBezTo>
                    <a:pt x="58" y="82"/>
                    <a:pt x="62" y="70"/>
                    <a:pt x="62" y="58"/>
                  </a:cubicBezTo>
                  <a:cubicBezTo>
                    <a:pt x="62" y="45"/>
                    <a:pt x="58" y="33"/>
                    <a:pt x="58" y="21"/>
                  </a:cubicBezTo>
                  <a:cubicBezTo>
                    <a:pt x="46" y="8"/>
                    <a:pt x="38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55;p29"/>
            <p:cNvSpPr/>
            <p:nvPr/>
          </p:nvSpPr>
          <p:spPr>
            <a:xfrm>
              <a:off x="4815225" y="5395350"/>
              <a:ext cx="1250" cy="3250"/>
            </a:xfrm>
            <a:custGeom>
              <a:avLst/>
              <a:gdLst/>
              <a:ahLst/>
              <a:cxnLst/>
              <a:rect l="l" t="t" r="r" b="b"/>
              <a:pathLst>
                <a:path w="50" h="130" extrusionOk="0">
                  <a:moveTo>
                    <a:pt x="30" y="1"/>
                  </a:moveTo>
                  <a:cubicBezTo>
                    <a:pt x="19" y="1"/>
                    <a:pt x="10" y="20"/>
                    <a:pt x="0" y="69"/>
                  </a:cubicBezTo>
                  <a:cubicBezTo>
                    <a:pt x="11" y="107"/>
                    <a:pt x="19" y="130"/>
                    <a:pt x="29" y="130"/>
                  </a:cubicBezTo>
                  <a:cubicBezTo>
                    <a:pt x="34" y="130"/>
                    <a:pt x="39" y="122"/>
                    <a:pt x="46" y="106"/>
                  </a:cubicBezTo>
                  <a:cubicBezTo>
                    <a:pt x="50" y="89"/>
                    <a:pt x="50" y="69"/>
                    <a:pt x="50" y="52"/>
                  </a:cubicBezTo>
                  <a:cubicBezTo>
                    <a:pt x="50" y="36"/>
                    <a:pt x="46" y="19"/>
                    <a:pt x="41" y="7"/>
                  </a:cubicBezTo>
                  <a:cubicBezTo>
                    <a:pt x="37" y="3"/>
                    <a:pt x="33" y="1"/>
                    <a:pt x="30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56;p29"/>
            <p:cNvSpPr/>
            <p:nvPr/>
          </p:nvSpPr>
          <p:spPr>
            <a:xfrm>
              <a:off x="4807625" y="5395850"/>
              <a:ext cx="950" cy="3400"/>
            </a:xfrm>
            <a:custGeom>
              <a:avLst/>
              <a:gdLst/>
              <a:ahLst/>
              <a:cxnLst/>
              <a:rect l="l" t="t" r="r" b="b"/>
              <a:pathLst>
                <a:path w="38" h="136" extrusionOk="0">
                  <a:moveTo>
                    <a:pt x="18" y="0"/>
                  </a:moveTo>
                  <a:cubicBezTo>
                    <a:pt x="13" y="0"/>
                    <a:pt x="9" y="18"/>
                    <a:pt x="1" y="53"/>
                  </a:cubicBezTo>
                  <a:cubicBezTo>
                    <a:pt x="1" y="102"/>
                    <a:pt x="9" y="131"/>
                    <a:pt x="17" y="135"/>
                  </a:cubicBezTo>
                  <a:cubicBezTo>
                    <a:pt x="18" y="135"/>
                    <a:pt x="18" y="135"/>
                    <a:pt x="19" y="135"/>
                  </a:cubicBezTo>
                  <a:cubicBezTo>
                    <a:pt x="27" y="135"/>
                    <a:pt x="34" y="110"/>
                    <a:pt x="38" y="53"/>
                  </a:cubicBezTo>
                  <a:cubicBezTo>
                    <a:pt x="27" y="18"/>
                    <a:pt x="22" y="0"/>
                    <a:pt x="1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57;p29"/>
            <p:cNvSpPr/>
            <p:nvPr/>
          </p:nvSpPr>
          <p:spPr>
            <a:xfrm>
              <a:off x="4808975" y="5395925"/>
              <a:ext cx="1050" cy="3425"/>
            </a:xfrm>
            <a:custGeom>
              <a:avLst/>
              <a:gdLst/>
              <a:ahLst/>
              <a:cxnLst/>
              <a:rect l="l" t="t" r="r" b="b"/>
              <a:pathLst>
                <a:path w="42" h="137" extrusionOk="0">
                  <a:moveTo>
                    <a:pt x="21" y="1"/>
                  </a:moveTo>
                  <a:cubicBezTo>
                    <a:pt x="8" y="1"/>
                    <a:pt x="4" y="25"/>
                    <a:pt x="4" y="58"/>
                  </a:cubicBezTo>
                  <a:cubicBezTo>
                    <a:pt x="0" y="83"/>
                    <a:pt x="4" y="111"/>
                    <a:pt x="21" y="136"/>
                  </a:cubicBezTo>
                  <a:cubicBezTo>
                    <a:pt x="21" y="136"/>
                    <a:pt x="22" y="136"/>
                    <a:pt x="22" y="136"/>
                  </a:cubicBezTo>
                  <a:cubicBezTo>
                    <a:pt x="30" y="136"/>
                    <a:pt x="37" y="109"/>
                    <a:pt x="37" y="70"/>
                  </a:cubicBezTo>
                  <a:cubicBezTo>
                    <a:pt x="41" y="58"/>
                    <a:pt x="37" y="42"/>
                    <a:pt x="37" y="29"/>
                  </a:cubicBezTo>
                  <a:cubicBezTo>
                    <a:pt x="33" y="21"/>
                    <a:pt x="29" y="9"/>
                    <a:pt x="25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58;p29"/>
            <p:cNvSpPr/>
            <p:nvPr/>
          </p:nvSpPr>
          <p:spPr>
            <a:xfrm>
              <a:off x="4806400" y="5395725"/>
              <a:ext cx="950" cy="3075"/>
            </a:xfrm>
            <a:custGeom>
              <a:avLst/>
              <a:gdLst/>
              <a:ahLst/>
              <a:cxnLst/>
              <a:rect l="l" t="t" r="r" b="b"/>
              <a:pathLst>
                <a:path w="38" h="123" extrusionOk="0">
                  <a:moveTo>
                    <a:pt x="17" y="0"/>
                  </a:moveTo>
                  <a:cubicBezTo>
                    <a:pt x="13" y="9"/>
                    <a:pt x="9" y="21"/>
                    <a:pt x="5" y="33"/>
                  </a:cubicBezTo>
                  <a:cubicBezTo>
                    <a:pt x="1" y="50"/>
                    <a:pt x="1" y="66"/>
                    <a:pt x="5" y="82"/>
                  </a:cubicBezTo>
                  <a:cubicBezTo>
                    <a:pt x="7" y="108"/>
                    <a:pt x="15" y="123"/>
                    <a:pt x="22" y="123"/>
                  </a:cubicBezTo>
                  <a:cubicBezTo>
                    <a:pt x="26" y="123"/>
                    <a:pt x="30" y="118"/>
                    <a:pt x="33" y="107"/>
                  </a:cubicBezTo>
                  <a:cubicBezTo>
                    <a:pt x="33" y="82"/>
                    <a:pt x="37" y="62"/>
                    <a:pt x="37" y="41"/>
                  </a:cubicBezTo>
                  <a:cubicBezTo>
                    <a:pt x="37" y="29"/>
                    <a:pt x="33" y="21"/>
                    <a:pt x="29" y="9"/>
                  </a:cubicBezTo>
                  <a:cubicBezTo>
                    <a:pt x="25" y="4"/>
                    <a:pt x="21" y="4"/>
                    <a:pt x="1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59;p29"/>
            <p:cNvSpPr/>
            <p:nvPr/>
          </p:nvSpPr>
          <p:spPr>
            <a:xfrm>
              <a:off x="4806925" y="5434200"/>
              <a:ext cx="9350" cy="4400"/>
            </a:xfrm>
            <a:custGeom>
              <a:avLst/>
              <a:gdLst/>
              <a:ahLst/>
              <a:cxnLst/>
              <a:rect l="l" t="t" r="r" b="b"/>
              <a:pathLst>
                <a:path w="374" h="176" extrusionOk="0">
                  <a:moveTo>
                    <a:pt x="357" y="0"/>
                  </a:moveTo>
                  <a:cubicBezTo>
                    <a:pt x="328" y="0"/>
                    <a:pt x="295" y="0"/>
                    <a:pt x="271" y="4"/>
                  </a:cubicBezTo>
                  <a:cubicBezTo>
                    <a:pt x="213" y="16"/>
                    <a:pt x="160" y="29"/>
                    <a:pt x="111" y="45"/>
                  </a:cubicBezTo>
                  <a:cubicBezTo>
                    <a:pt x="99" y="49"/>
                    <a:pt x="85" y="51"/>
                    <a:pt x="72" y="51"/>
                  </a:cubicBezTo>
                  <a:cubicBezTo>
                    <a:pt x="60" y="51"/>
                    <a:pt x="47" y="49"/>
                    <a:pt x="37" y="45"/>
                  </a:cubicBezTo>
                  <a:cubicBezTo>
                    <a:pt x="21" y="45"/>
                    <a:pt x="8" y="45"/>
                    <a:pt x="0" y="90"/>
                  </a:cubicBezTo>
                  <a:cubicBezTo>
                    <a:pt x="4" y="156"/>
                    <a:pt x="12" y="156"/>
                    <a:pt x="21" y="164"/>
                  </a:cubicBezTo>
                  <a:cubicBezTo>
                    <a:pt x="26" y="170"/>
                    <a:pt x="32" y="176"/>
                    <a:pt x="38" y="176"/>
                  </a:cubicBezTo>
                  <a:cubicBezTo>
                    <a:pt x="40" y="176"/>
                    <a:pt x="43" y="175"/>
                    <a:pt x="45" y="172"/>
                  </a:cubicBezTo>
                  <a:cubicBezTo>
                    <a:pt x="55" y="162"/>
                    <a:pt x="65" y="159"/>
                    <a:pt x="74" y="159"/>
                  </a:cubicBezTo>
                  <a:cubicBezTo>
                    <a:pt x="83" y="159"/>
                    <a:pt x="92" y="162"/>
                    <a:pt x="103" y="164"/>
                  </a:cubicBezTo>
                  <a:cubicBezTo>
                    <a:pt x="107" y="166"/>
                    <a:pt x="111" y="167"/>
                    <a:pt x="115" y="167"/>
                  </a:cubicBezTo>
                  <a:cubicBezTo>
                    <a:pt x="127" y="167"/>
                    <a:pt x="140" y="160"/>
                    <a:pt x="152" y="160"/>
                  </a:cubicBezTo>
                  <a:lnTo>
                    <a:pt x="263" y="144"/>
                  </a:lnTo>
                  <a:cubicBezTo>
                    <a:pt x="271" y="140"/>
                    <a:pt x="275" y="140"/>
                    <a:pt x="283" y="135"/>
                  </a:cubicBezTo>
                  <a:cubicBezTo>
                    <a:pt x="292" y="131"/>
                    <a:pt x="301" y="123"/>
                    <a:pt x="310" y="123"/>
                  </a:cubicBezTo>
                  <a:cubicBezTo>
                    <a:pt x="317" y="123"/>
                    <a:pt x="325" y="129"/>
                    <a:pt x="332" y="148"/>
                  </a:cubicBezTo>
                  <a:cubicBezTo>
                    <a:pt x="338" y="159"/>
                    <a:pt x="343" y="164"/>
                    <a:pt x="347" y="164"/>
                  </a:cubicBezTo>
                  <a:cubicBezTo>
                    <a:pt x="357" y="164"/>
                    <a:pt x="363" y="130"/>
                    <a:pt x="369" y="82"/>
                  </a:cubicBezTo>
                  <a:cubicBezTo>
                    <a:pt x="373" y="57"/>
                    <a:pt x="369" y="33"/>
                    <a:pt x="361" y="4"/>
                  </a:cubicBezTo>
                  <a:cubicBezTo>
                    <a:pt x="361" y="4"/>
                    <a:pt x="357" y="0"/>
                    <a:pt x="35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60;p29"/>
            <p:cNvSpPr/>
            <p:nvPr/>
          </p:nvSpPr>
          <p:spPr>
            <a:xfrm>
              <a:off x="4816250" y="5433975"/>
              <a:ext cx="1250" cy="3425"/>
            </a:xfrm>
            <a:custGeom>
              <a:avLst/>
              <a:gdLst/>
              <a:ahLst/>
              <a:cxnLst/>
              <a:rect l="l" t="t" r="r" b="b"/>
              <a:pathLst>
                <a:path w="50" h="137" extrusionOk="0">
                  <a:moveTo>
                    <a:pt x="25" y="0"/>
                  </a:moveTo>
                  <a:cubicBezTo>
                    <a:pt x="17" y="0"/>
                    <a:pt x="9" y="14"/>
                    <a:pt x="0" y="50"/>
                  </a:cubicBezTo>
                  <a:cubicBezTo>
                    <a:pt x="6" y="119"/>
                    <a:pt x="15" y="136"/>
                    <a:pt x="24" y="136"/>
                  </a:cubicBezTo>
                  <a:cubicBezTo>
                    <a:pt x="29" y="136"/>
                    <a:pt x="33" y="132"/>
                    <a:pt x="37" y="128"/>
                  </a:cubicBezTo>
                  <a:cubicBezTo>
                    <a:pt x="50" y="116"/>
                    <a:pt x="50" y="91"/>
                    <a:pt x="50" y="34"/>
                  </a:cubicBezTo>
                  <a:cubicBezTo>
                    <a:pt x="41" y="15"/>
                    <a:pt x="33" y="0"/>
                    <a:pt x="25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61;p29"/>
            <p:cNvSpPr/>
            <p:nvPr/>
          </p:nvSpPr>
          <p:spPr>
            <a:xfrm>
              <a:off x="4818000" y="5434525"/>
              <a:ext cx="1250" cy="3325"/>
            </a:xfrm>
            <a:custGeom>
              <a:avLst/>
              <a:gdLst/>
              <a:ahLst/>
              <a:cxnLst/>
              <a:rect l="l" t="t" r="r" b="b"/>
              <a:pathLst>
                <a:path w="50" h="133" extrusionOk="0">
                  <a:moveTo>
                    <a:pt x="27" y="0"/>
                  </a:moveTo>
                  <a:cubicBezTo>
                    <a:pt x="21" y="0"/>
                    <a:pt x="15" y="8"/>
                    <a:pt x="8" y="12"/>
                  </a:cubicBezTo>
                  <a:cubicBezTo>
                    <a:pt x="4" y="36"/>
                    <a:pt x="0" y="57"/>
                    <a:pt x="8" y="81"/>
                  </a:cubicBezTo>
                  <a:cubicBezTo>
                    <a:pt x="12" y="110"/>
                    <a:pt x="19" y="132"/>
                    <a:pt x="26" y="132"/>
                  </a:cubicBezTo>
                  <a:cubicBezTo>
                    <a:pt x="27" y="132"/>
                    <a:pt x="28" y="132"/>
                    <a:pt x="29" y="131"/>
                  </a:cubicBezTo>
                  <a:cubicBezTo>
                    <a:pt x="41" y="122"/>
                    <a:pt x="45" y="86"/>
                    <a:pt x="49" y="32"/>
                  </a:cubicBezTo>
                  <a:cubicBezTo>
                    <a:pt x="41" y="8"/>
                    <a:pt x="34" y="0"/>
                    <a:pt x="2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62;p29"/>
            <p:cNvSpPr/>
            <p:nvPr/>
          </p:nvSpPr>
          <p:spPr>
            <a:xfrm>
              <a:off x="4802400" y="5435400"/>
              <a:ext cx="750" cy="2600"/>
            </a:xfrm>
            <a:custGeom>
              <a:avLst/>
              <a:gdLst/>
              <a:ahLst/>
              <a:cxnLst/>
              <a:rect l="l" t="t" r="r" b="b"/>
              <a:pathLst>
                <a:path w="30" h="104" extrusionOk="0">
                  <a:moveTo>
                    <a:pt x="19" y="0"/>
                  </a:moveTo>
                  <a:cubicBezTo>
                    <a:pt x="18" y="0"/>
                    <a:pt x="17" y="1"/>
                    <a:pt x="17" y="1"/>
                  </a:cubicBezTo>
                  <a:cubicBezTo>
                    <a:pt x="13" y="1"/>
                    <a:pt x="5" y="1"/>
                    <a:pt x="1" y="30"/>
                  </a:cubicBezTo>
                  <a:cubicBezTo>
                    <a:pt x="1" y="51"/>
                    <a:pt x="5" y="75"/>
                    <a:pt x="5" y="104"/>
                  </a:cubicBezTo>
                  <a:cubicBezTo>
                    <a:pt x="13" y="96"/>
                    <a:pt x="21" y="96"/>
                    <a:pt x="25" y="87"/>
                  </a:cubicBezTo>
                  <a:cubicBezTo>
                    <a:pt x="29" y="75"/>
                    <a:pt x="29" y="63"/>
                    <a:pt x="29" y="51"/>
                  </a:cubicBezTo>
                  <a:cubicBezTo>
                    <a:pt x="29" y="34"/>
                    <a:pt x="29" y="22"/>
                    <a:pt x="25" y="5"/>
                  </a:cubicBezTo>
                  <a:cubicBezTo>
                    <a:pt x="23" y="1"/>
                    <a:pt x="21" y="0"/>
                    <a:pt x="19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63;p29"/>
            <p:cNvSpPr/>
            <p:nvPr/>
          </p:nvSpPr>
          <p:spPr>
            <a:xfrm>
              <a:off x="4812975" y="5355775"/>
              <a:ext cx="15000" cy="5650"/>
            </a:xfrm>
            <a:custGeom>
              <a:avLst/>
              <a:gdLst/>
              <a:ahLst/>
              <a:cxnLst/>
              <a:rect l="l" t="t" r="r" b="b"/>
              <a:pathLst>
                <a:path w="600" h="226" extrusionOk="0">
                  <a:moveTo>
                    <a:pt x="514" y="0"/>
                  </a:moveTo>
                  <a:cubicBezTo>
                    <a:pt x="507" y="0"/>
                    <a:pt x="499" y="21"/>
                    <a:pt x="488" y="64"/>
                  </a:cubicBezTo>
                  <a:cubicBezTo>
                    <a:pt x="477" y="17"/>
                    <a:pt x="465" y="8"/>
                    <a:pt x="452" y="8"/>
                  </a:cubicBezTo>
                  <a:cubicBezTo>
                    <a:pt x="444" y="8"/>
                    <a:pt x="435" y="12"/>
                    <a:pt x="426" y="12"/>
                  </a:cubicBezTo>
                  <a:cubicBezTo>
                    <a:pt x="424" y="12"/>
                    <a:pt x="421" y="11"/>
                    <a:pt x="419" y="10"/>
                  </a:cubicBezTo>
                  <a:cubicBezTo>
                    <a:pt x="417" y="10"/>
                    <a:pt x="416" y="10"/>
                    <a:pt x="414" y="10"/>
                  </a:cubicBezTo>
                  <a:cubicBezTo>
                    <a:pt x="403" y="10"/>
                    <a:pt x="388" y="23"/>
                    <a:pt x="374" y="23"/>
                  </a:cubicBezTo>
                  <a:cubicBezTo>
                    <a:pt x="347" y="25"/>
                    <a:pt x="320" y="35"/>
                    <a:pt x="291" y="35"/>
                  </a:cubicBezTo>
                  <a:cubicBezTo>
                    <a:pt x="275" y="35"/>
                    <a:pt x="259" y="32"/>
                    <a:pt x="242" y="23"/>
                  </a:cubicBezTo>
                  <a:cubicBezTo>
                    <a:pt x="238" y="21"/>
                    <a:pt x="234" y="20"/>
                    <a:pt x="230" y="20"/>
                  </a:cubicBezTo>
                  <a:cubicBezTo>
                    <a:pt x="218" y="20"/>
                    <a:pt x="205" y="28"/>
                    <a:pt x="193" y="31"/>
                  </a:cubicBezTo>
                  <a:cubicBezTo>
                    <a:pt x="185" y="27"/>
                    <a:pt x="177" y="27"/>
                    <a:pt x="172" y="23"/>
                  </a:cubicBezTo>
                  <a:cubicBezTo>
                    <a:pt x="155" y="20"/>
                    <a:pt x="139" y="12"/>
                    <a:pt x="124" y="12"/>
                  </a:cubicBezTo>
                  <a:cubicBezTo>
                    <a:pt x="114" y="12"/>
                    <a:pt x="104" y="15"/>
                    <a:pt x="95" y="27"/>
                  </a:cubicBezTo>
                  <a:cubicBezTo>
                    <a:pt x="88" y="34"/>
                    <a:pt x="81" y="36"/>
                    <a:pt x="74" y="36"/>
                  </a:cubicBezTo>
                  <a:cubicBezTo>
                    <a:pt x="61" y="36"/>
                    <a:pt x="48" y="27"/>
                    <a:pt x="37" y="27"/>
                  </a:cubicBezTo>
                  <a:cubicBezTo>
                    <a:pt x="29" y="27"/>
                    <a:pt x="17" y="31"/>
                    <a:pt x="12" y="39"/>
                  </a:cubicBezTo>
                  <a:cubicBezTo>
                    <a:pt x="8" y="47"/>
                    <a:pt x="4" y="60"/>
                    <a:pt x="4" y="72"/>
                  </a:cubicBezTo>
                  <a:cubicBezTo>
                    <a:pt x="0" y="80"/>
                    <a:pt x="0" y="84"/>
                    <a:pt x="4" y="92"/>
                  </a:cubicBezTo>
                  <a:cubicBezTo>
                    <a:pt x="4" y="113"/>
                    <a:pt x="4" y="129"/>
                    <a:pt x="4" y="146"/>
                  </a:cubicBezTo>
                  <a:cubicBezTo>
                    <a:pt x="8" y="150"/>
                    <a:pt x="12" y="154"/>
                    <a:pt x="12" y="154"/>
                  </a:cubicBezTo>
                  <a:lnTo>
                    <a:pt x="95" y="142"/>
                  </a:lnTo>
                  <a:cubicBezTo>
                    <a:pt x="95" y="142"/>
                    <a:pt x="99" y="146"/>
                    <a:pt x="103" y="146"/>
                  </a:cubicBezTo>
                  <a:cubicBezTo>
                    <a:pt x="106" y="149"/>
                    <a:pt x="114" y="157"/>
                    <a:pt x="119" y="157"/>
                  </a:cubicBezTo>
                  <a:cubicBezTo>
                    <a:pt x="121" y="157"/>
                    <a:pt x="122" y="156"/>
                    <a:pt x="123" y="154"/>
                  </a:cubicBezTo>
                  <a:cubicBezTo>
                    <a:pt x="130" y="140"/>
                    <a:pt x="145" y="132"/>
                    <a:pt x="160" y="132"/>
                  </a:cubicBezTo>
                  <a:cubicBezTo>
                    <a:pt x="163" y="132"/>
                    <a:pt x="166" y="133"/>
                    <a:pt x="168" y="133"/>
                  </a:cubicBezTo>
                  <a:cubicBezTo>
                    <a:pt x="197" y="142"/>
                    <a:pt x="226" y="158"/>
                    <a:pt x="250" y="170"/>
                  </a:cubicBezTo>
                  <a:cubicBezTo>
                    <a:pt x="283" y="183"/>
                    <a:pt x="308" y="203"/>
                    <a:pt x="337" y="224"/>
                  </a:cubicBezTo>
                  <a:cubicBezTo>
                    <a:pt x="338" y="225"/>
                    <a:pt x="339" y="225"/>
                    <a:pt x="340" y="225"/>
                  </a:cubicBezTo>
                  <a:cubicBezTo>
                    <a:pt x="347" y="225"/>
                    <a:pt x="353" y="211"/>
                    <a:pt x="363" y="211"/>
                  </a:cubicBezTo>
                  <a:cubicBezTo>
                    <a:pt x="363" y="211"/>
                    <a:pt x="364" y="211"/>
                    <a:pt x="365" y="211"/>
                  </a:cubicBezTo>
                  <a:cubicBezTo>
                    <a:pt x="366" y="212"/>
                    <a:pt x="367" y="212"/>
                    <a:pt x="367" y="212"/>
                  </a:cubicBezTo>
                  <a:cubicBezTo>
                    <a:pt x="377" y="212"/>
                    <a:pt x="387" y="193"/>
                    <a:pt x="397" y="193"/>
                  </a:cubicBezTo>
                  <a:cubicBezTo>
                    <a:pt x="403" y="193"/>
                    <a:pt x="409" y="199"/>
                    <a:pt x="415" y="220"/>
                  </a:cubicBezTo>
                  <a:lnTo>
                    <a:pt x="488" y="125"/>
                  </a:lnTo>
                  <a:cubicBezTo>
                    <a:pt x="497" y="158"/>
                    <a:pt x="509" y="162"/>
                    <a:pt x="521" y="166"/>
                  </a:cubicBezTo>
                  <a:cubicBezTo>
                    <a:pt x="531" y="166"/>
                    <a:pt x="549" y="151"/>
                    <a:pt x="566" y="151"/>
                  </a:cubicBezTo>
                  <a:cubicBezTo>
                    <a:pt x="570" y="151"/>
                    <a:pt x="575" y="152"/>
                    <a:pt x="579" y="154"/>
                  </a:cubicBezTo>
                  <a:cubicBezTo>
                    <a:pt x="579" y="154"/>
                    <a:pt x="580" y="154"/>
                    <a:pt x="580" y="154"/>
                  </a:cubicBezTo>
                  <a:cubicBezTo>
                    <a:pt x="588" y="154"/>
                    <a:pt x="595" y="126"/>
                    <a:pt x="599" y="72"/>
                  </a:cubicBezTo>
                  <a:cubicBezTo>
                    <a:pt x="599" y="31"/>
                    <a:pt x="593" y="14"/>
                    <a:pt x="585" y="14"/>
                  </a:cubicBezTo>
                  <a:cubicBezTo>
                    <a:pt x="584" y="14"/>
                    <a:pt x="584" y="14"/>
                    <a:pt x="583" y="14"/>
                  </a:cubicBezTo>
                  <a:cubicBezTo>
                    <a:pt x="575" y="17"/>
                    <a:pt x="566" y="19"/>
                    <a:pt x="558" y="19"/>
                  </a:cubicBezTo>
                  <a:cubicBezTo>
                    <a:pt x="543" y="19"/>
                    <a:pt x="528" y="13"/>
                    <a:pt x="517" y="2"/>
                  </a:cubicBezTo>
                  <a:cubicBezTo>
                    <a:pt x="516" y="1"/>
                    <a:pt x="515" y="0"/>
                    <a:pt x="51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64;p29"/>
            <p:cNvSpPr/>
            <p:nvPr/>
          </p:nvSpPr>
          <p:spPr>
            <a:xfrm>
              <a:off x="4804975" y="5355825"/>
              <a:ext cx="2375" cy="3125"/>
            </a:xfrm>
            <a:custGeom>
              <a:avLst/>
              <a:gdLst/>
              <a:ahLst/>
              <a:cxnLst/>
              <a:rect l="l" t="t" r="r" b="b"/>
              <a:pathLst>
                <a:path w="95" h="125" extrusionOk="0">
                  <a:moveTo>
                    <a:pt x="25" y="0"/>
                  </a:moveTo>
                  <a:cubicBezTo>
                    <a:pt x="12" y="8"/>
                    <a:pt x="12" y="8"/>
                    <a:pt x="0" y="66"/>
                  </a:cubicBezTo>
                  <a:cubicBezTo>
                    <a:pt x="4" y="111"/>
                    <a:pt x="12" y="119"/>
                    <a:pt x="21" y="119"/>
                  </a:cubicBezTo>
                  <a:cubicBezTo>
                    <a:pt x="22" y="119"/>
                    <a:pt x="23" y="120"/>
                    <a:pt x="24" y="120"/>
                  </a:cubicBezTo>
                  <a:cubicBezTo>
                    <a:pt x="34" y="120"/>
                    <a:pt x="45" y="108"/>
                    <a:pt x="56" y="108"/>
                  </a:cubicBezTo>
                  <a:cubicBezTo>
                    <a:pt x="62" y="108"/>
                    <a:pt x="68" y="112"/>
                    <a:pt x="74" y="123"/>
                  </a:cubicBezTo>
                  <a:cubicBezTo>
                    <a:pt x="74" y="124"/>
                    <a:pt x="74" y="125"/>
                    <a:pt x="74" y="125"/>
                  </a:cubicBezTo>
                  <a:cubicBezTo>
                    <a:pt x="74" y="125"/>
                    <a:pt x="75" y="122"/>
                    <a:pt x="78" y="119"/>
                  </a:cubicBezTo>
                  <a:cubicBezTo>
                    <a:pt x="86" y="99"/>
                    <a:pt x="94" y="74"/>
                    <a:pt x="90" y="53"/>
                  </a:cubicBezTo>
                  <a:cubicBezTo>
                    <a:pt x="90" y="21"/>
                    <a:pt x="86" y="0"/>
                    <a:pt x="7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65;p29"/>
            <p:cNvSpPr/>
            <p:nvPr/>
          </p:nvSpPr>
          <p:spPr>
            <a:xfrm>
              <a:off x="4809075" y="5355500"/>
              <a:ext cx="1150" cy="3400"/>
            </a:xfrm>
            <a:custGeom>
              <a:avLst/>
              <a:gdLst/>
              <a:ahLst/>
              <a:cxnLst/>
              <a:rect l="l" t="t" r="r" b="b"/>
              <a:pathLst>
                <a:path w="46" h="136" extrusionOk="0">
                  <a:moveTo>
                    <a:pt x="34" y="0"/>
                  </a:moveTo>
                  <a:cubicBezTo>
                    <a:pt x="34" y="0"/>
                    <a:pt x="33" y="0"/>
                    <a:pt x="33" y="1"/>
                  </a:cubicBezTo>
                  <a:cubicBezTo>
                    <a:pt x="21" y="9"/>
                    <a:pt x="13" y="21"/>
                    <a:pt x="8" y="34"/>
                  </a:cubicBezTo>
                  <a:cubicBezTo>
                    <a:pt x="0" y="62"/>
                    <a:pt x="4" y="95"/>
                    <a:pt x="13" y="124"/>
                  </a:cubicBezTo>
                  <a:cubicBezTo>
                    <a:pt x="18" y="130"/>
                    <a:pt x="22" y="136"/>
                    <a:pt x="27" y="136"/>
                  </a:cubicBezTo>
                  <a:cubicBezTo>
                    <a:pt x="29" y="136"/>
                    <a:pt x="31" y="135"/>
                    <a:pt x="33" y="132"/>
                  </a:cubicBezTo>
                  <a:cubicBezTo>
                    <a:pt x="41" y="112"/>
                    <a:pt x="45" y="87"/>
                    <a:pt x="45" y="66"/>
                  </a:cubicBezTo>
                  <a:cubicBezTo>
                    <a:pt x="42" y="21"/>
                    <a:pt x="38" y="0"/>
                    <a:pt x="3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66;p29"/>
            <p:cNvSpPr/>
            <p:nvPr/>
          </p:nvSpPr>
          <p:spPr>
            <a:xfrm>
              <a:off x="4810700" y="5355925"/>
              <a:ext cx="1050" cy="3550"/>
            </a:xfrm>
            <a:custGeom>
              <a:avLst/>
              <a:gdLst/>
              <a:ahLst/>
              <a:cxnLst/>
              <a:rect l="l" t="t" r="r" b="b"/>
              <a:pathLst>
                <a:path w="42" h="142" extrusionOk="0">
                  <a:moveTo>
                    <a:pt x="20" y="0"/>
                  </a:moveTo>
                  <a:cubicBezTo>
                    <a:pt x="15" y="0"/>
                    <a:pt x="10" y="6"/>
                    <a:pt x="5" y="13"/>
                  </a:cubicBezTo>
                  <a:cubicBezTo>
                    <a:pt x="1" y="33"/>
                    <a:pt x="1" y="54"/>
                    <a:pt x="1" y="74"/>
                  </a:cubicBezTo>
                  <a:cubicBezTo>
                    <a:pt x="5" y="111"/>
                    <a:pt x="15" y="141"/>
                    <a:pt x="23" y="141"/>
                  </a:cubicBezTo>
                  <a:cubicBezTo>
                    <a:pt x="24" y="141"/>
                    <a:pt x="25" y="141"/>
                    <a:pt x="25" y="140"/>
                  </a:cubicBezTo>
                  <a:cubicBezTo>
                    <a:pt x="38" y="107"/>
                    <a:pt x="42" y="74"/>
                    <a:pt x="42" y="45"/>
                  </a:cubicBezTo>
                  <a:cubicBezTo>
                    <a:pt x="35" y="12"/>
                    <a:pt x="27" y="0"/>
                    <a:pt x="20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67;p29"/>
            <p:cNvSpPr/>
            <p:nvPr/>
          </p:nvSpPr>
          <p:spPr>
            <a:xfrm>
              <a:off x="4811950" y="5356050"/>
              <a:ext cx="825" cy="3500"/>
            </a:xfrm>
            <a:custGeom>
              <a:avLst/>
              <a:gdLst/>
              <a:ahLst/>
              <a:cxnLst/>
              <a:rect l="l" t="t" r="r" b="b"/>
              <a:pathLst>
                <a:path w="33" h="140" extrusionOk="0">
                  <a:moveTo>
                    <a:pt x="18" y="1"/>
                  </a:moveTo>
                  <a:cubicBezTo>
                    <a:pt x="13" y="1"/>
                    <a:pt x="8" y="18"/>
                    <a:pt x="0" y="53"/>
                  </a:cubicBezTo>
                  <a:cubicBezTo>
                    <a:pt x="0" y="114"/>
                    <a:pt x="8" y="135"/>
                    <a:pt x="17" y="139"/>
                  </a:cubicBezTo>
                  <a:cubicBezTo>
                    <a:pt x="17" y="140"/>
                    <a:pt x="18" y="140"/>
                    <a:pt x="19" y="140"/>
                  </a:cubicBezTo>
                  <a:cubicBezTo>
                    <a:pt x="26" y="140"/>
                    <a:pt x="33" y="102"/>
                    <a:pt x="33" y="57"/>
                  </a:cubicBezTo>
                  <a:cubicBezTo>
                    <a:pt x="27" y="19"/>
                    <a:pt x="23" y="1"/>
                    <a:pt x="1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68;p29"/>
            <p:cNvSpPr/>
            <p:nvPr/>
          </p:nvSpPr>
          <p:spPr>
            <a:xfrm>
              <a:off x="4807950" y="5355750"/>
              <a:ext cx="825" cy="2775"/>
            </a:xfrm>
            <a:custGeom>
              <a:avLst/>
              <a:gdLst/>
              <a:ahLst/>
              <a:cxnLst/>
              <a:rect l="l" t="t" r="r" b="b"/>
              <a:pathLst>
                <a:path w="33" h="111" extrusionOk="0">
                  <a:moveTo>
                    <a:pt x="18" y="0"/>
                  </a:moveTo>
                  <a:cubicBezTo>
                    <a:pt x="12" y="0"/>
                    <a:pt x="6" y="15"/>
                    <a:pt x="0" y="44"/>
                  </a:cubicBezTo>
                  <a:cubicBezTo>
                    <a:pt x="6" y="97"/>
                    <a:pt x="12" y="110"/>
                    <a:pt x="18" y="110"/>
                  </a:cubicBezTo>
                  <a:cubicBezTo>
                    <a:pt x="20" y="110"/>
                    <a:pt x="22" y="108"/>
                    <a:pt x="25" y="106"/>
                  </a:cubicBezTo>
                  <a:cubicBezTo>
                    <a:pt x="33" y="85"/>
                    <a:pt x="33" y="65"/>
                    <a:pt x="33" y="44"/>
                  </a:cubicBezTo>
                  <a:cubicBezTo>
                    <a:pt x="33" y="32"/>
                    <a:pt x="29" y="20"/>
                    <a:pt x="25" y="7"/>
                  </a:cubicBezTo>
                  <a:cubicBezTo>
                    <a:pt x="22" y="3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69;p29"/>
            <p:cNvSpPr/>
            <p:nvPr/>
          </p:nvSpPr>
          <p:spPr>
            <a:xfrm>
              <a:off x="4827950" y="5356025"/>
              <a:ext cx="850" cy="2800"/>
            </a:xfrm>
            <a:custGeom>
              <a:avLst/>
              <a:gdLst/>
              <a:ahLst/>
              <a:cxnLst/>
              <a:rect l="l" t="t" r="r" b="b"/>
              <a:pathLst>
                <a:path w="34" h="112" extrusionOk="0">
                  <a:moveTo>
                    <a:pt x="18" y="0"/>
                  </a:moveTo>
                  <a:cubicBezTo>
                    <a:pt x="16" y="0"/>
                    <a:pt x="14" y="2"/>
                    <a:pt x="13" y="4"/>
                  </a:cubicBezTo>
                  <a:cubicBezTo>
                    <a:pt x="4" y="33"/>
                    <a:pt x="0" y="66"/>
                    <a:pt x="8" y="95"/>
                  </a:cubicBezTo>
                  <a:lnTo>
                    <a:pt x="25" y="111"/>
                  </a:lnTo>
                  <a:cubicBezTo>
                    <a:pt x="33" y="78"/>
                    <a:pt x="33" y="45"/>
                    <a:pt x="29" y="17"/>
                  </a:cubicBezTo>
                  <a:cubicBezTo>
                    <a:pt x="26" y="6"/>
                    <a:pt x="22" y="0"/>
                    <a:pt x="1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70;p29"/>
            <p:cNvSpPr/>
            <p:nvPr/>
          </p:nvSpPr>
          <p:spPr>
            <a:xfrm>
              <a:off x="4811225" y="5447725"/>
              <a:ext cx="10600" cy="3650"/>
            </a:xfrm>
            <a:custGeom>
              <a:avLst/>
              <a:gdLst/>
              <a:ahLst/>
              <a:cxnLst/>
              <a:rect l="l" t="t" r="r" b="b"/>
              <a:pathLst>
                <a:path w="424" h="146" extrusionOk="0">
                  <a:moveTo>
                    <a:pt x="374" y="5"/>
                  </a:moveTo>
                  <a:cubicBezTo>
                    <a:pt x="349" y="9"/>
                    <a:pt x="329" y="9"/>
                    <a:pt x="308" y="13"/>
                  </a:cubicBezTo>
                  <a:cubicBezTo>
                    <a:pt x="259" y="13"/>
                    <a:pt x="214" y="17"/>
                    <a:pt x="169" y="21"/>
                  </a:cubicBezTo>
                  <a:cubicBezTo>
                    <a:pt x="166" y="22"/>
                    <a:pt x="163" y="22"/>
                    <a:pt x="161" y="22"/>
                  </a:cubicBezTo>
                  <a:cubicBezTo>
                    <a:pt x="146" y="22"/>
                    <a:pt x="133" y="18"/>
                    <a:pt x="120" y="18"/>
                  </a:cubicBezTo>
                  <a:cubicBezTo>
                    <a:pt x="106" y="18"/>
                    <a:pt x="92" y="22"/>
                    <a:pt x="78" y="42"/>
                  </a:cubicBezTo>
                  <a:cubicBezTo>
                    <a:pt x="78" y="42"/>
                    <a:pt x="77" y="43"/>
                    <a:pt x="76" y="43"/>
                  </a:cubicBezTo>
                  <a:cubicBezTo>
                    <a:pt x="72" y="43"/>
                    <a:pt x="65" y="33"/>
                    <a:pt x="62" y="29"/>
                  </a:cubicBezTo>
                  <a:cubicBezTo>
                    <a:pt x="55" y="22"/>
                    <a:pt x="48" y="18"/>
                    <a:pt x="40" y="18"/>
                  </a:cubicBezTo>
                  <a:cubicBezTo>
                    <a:pt x="27" y="18"/>
                    <a:pt x="14" y="33"/>
                    <a:pt x="0" y="79"/>
                  </a:cubicBezTo>
                  <a:cubicBezTo>
                    <a:pt x="12" y="114"/>
                    <a:pt x="24" y="131"/>
                    <a:pt x="36" y="131"/>
                  </a:cubicBezTo>
                  <a:cubicBezTo>
                    <a:pt x="41" y="131"/>
                    <a:pt x="45" y="128"/>
                    <a:pt x="50" y="124"/>
                  </a:cubicBezTo>
                  <a:cubicBezTo>
                    <a:pt x="56" y="119"/>
                    <a:pt x="62" y="117"/>
                    <a:pt x="68" y="117"/>
                  </a:cubicBezTo>
                  <a:cubicBezTo>
                    <a:pt x="76" y="117"/>
                    <a:pt x="85" y="122"/>
                    <a:pt x="95" y="132"/>
                  </a:cubicBezTo>
                  <a:cubicBezTo>
                    <a:pt x="107" y="141"/>
                    <a:pt x="122" y="146"/>
                    <a:pt x="137" y="146"/>
                  </a:cubicBezTo>
                  <a:cubicBezTo>
                    <a:pt x="142" y="146"/>
                    <a:pt x="147" y="145"/>
                    <a:pt x="152" y="144"/>
                  </a:cubicBezTo>
                  <a:cubicBezTo>
                    <a:pt x="230" y="144"/>
                    <a:pt x="304" y="140"/>
                    <a:pt x="382" y="136"/>
                  </a:cubicBezTo>
                  <a:cubicBezTo>
                    <a:pt x="398" y="136"/>
                    <a:pt x="411" y="132"/>
                    <a:pt x="423" y="91"/>
                  </a:cubicBezTo>
                  <a:lnTo>
                    <a:pt x="423" y="34"/>
                  </a:lnTo>
                  <a:cubicBezTo>
                    <a:pt x="407" y="1"/>
                    <a:pt x="390" y="9"/>
                    <a:pt x="374" y="5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71;p29"/>
            <p:cNvSpPr/>
            <p:nvPr/>
          </p:nvSpPr>
          <p:spPr>
            <a:xfrm>
              <a:off x="4810100" y="5448625"/>
              <a:ext cx="950" cy="2000"/>
            </a:xfrm>
            <a:custGeom>
              <a:avLst/>
              <a:gdLst/>
              <a:ahLst/>
              <a:cxnLst/>
              <a:rect l="l" t="t" r="r" b="b"/>
              <a:pathLst>
                <a:path w="38" h="80" extrusionOk="0">
                  <a:moveTo>
                    <a:pt x="18" y="0"/>
                  </a:moveTo>
                  <a:cubicBezTo>
                    <a:pt x="12" y="0"/>
                    <a:pt x="6" y="9"/>
                    <a:pt x="0" y="34"/>
                  </a:cubicBezTo>
                  <a:cubicBezTo>
                    <a:pt x="8" y="64"/>
                    <a:pt x="14" y="79"/>
                    <a:pt x="19" y="79"/>
                  </a:cubicBezTo>
                  <a:cubicBezTo>
                    <a:pt x="25" y="79"/>
                    <a:pt x="31" y="61"/>
                    <a:pt x="37" y="22"/>
                  </a:cubicBezTo>
                  <a:cubicBezTo>
                    <a:pt x="31" y="11"/>
                    <a:pt x="24" y="0"/>
                    <a:pt x="1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72;p29"/>
            <p:cNvSpPr/>
            <p:nvPr/>
          </p:nvSpPr>
          <p:spPr>
            <a:xfrm>
              <a:off x="4803225" y="5460875"/>
              <a:ext cx="10075" cy="3500"/>
            </a:xfrm>
            <a:custGeom>
              <a:avLst/>
              <a:gdLst/>
              <a:ahLst/>
              <a:cxnLst/>
              <a:rect l="l" t="t" r="r" b="b"/>
              <a:pathLst>
                <a:path w="403" h="140" extrusionOk="0">
                  <a:moveTo>
                    <a:pt x="64" y="0"/>
                  </a:moveTo>
                  <a:cubicBezTo>
                    <a:pt x="53" y="0"/>
                    <a:pt x="41" y="2"/>
                    <a:pt x="29" y="8"/>
                  </a:cubicBezTo>
                  <a:cubicBezTo>
                    <a:pt x="21" y="12"/>
                    <a:pt x="13" y="29"/>
                    <a:pt x="0" y="41"/>
                  </a:cubicBezTo>
                  <a:cubicBezTo>
                    <a:pt x="9" y="115"/>
                    <a:pt x="17" y="123"/>
                    <a:pt x="29" y="123"/>
                  </a:cubicBezTo>
                  <a:cubicBezTo>
                    <a:pt x="35" y="125"/>
                    <a:pt x="43" y="125"/>
                    <a:pt x="52" y="125"/>
                  </a:cubicBezTo>
                  <a:cubicBezTo>
                    <a:pt x="61" y="125"/>
                    <a:pt x="70" y="125"/>
                    <a:pt x="78" y="127"/>
                  </a:cubicBezTo>
                  <a:cubicBezTo>
                    <a:pt x="132" y="131"/>
                    <a:pt x="185" y="139"/>
                    <a:pt x="242" y="139"/>
                  </a:cubicBezTo>
                  <a:cubicBezTo>
                    <a:pt x="271" y="135"/>
                    <a:pt x="296" y="131"/>
                    <a:pt x="320" y="123"/>
                  </a:cubicBezTo>
                  <a:lnTo>
                    <a:pt x="374" y="123"/>
                  </a:lnTo>
                  <a:cubicBezTo>
                    <a:pt x="382" y="123"/>
                    <a:pt x="390" y="115"/>
                    <a:pt x="394" y="107"/>
                  </a:cubicBezTo>
                  <a:cubicBezTo>
                    <a:pt x="398" y="90"/>
                    <a:pt x="402" y="74"/>
                    <a:pt x="402" y="61"/>
                  </a:cubicBezTo>
                  <a:cubicBezTo>
                    <a:pt x="402" y="45"/>
                    <a:pt x="398" y="33"/>
                    <a:pt x="394" y="20"/>
                  </a:cubicBezTo>
                  <a:cubicBezTo>
                    <a:pt x="390" y="8"/>
                    <a:pt x="386" y="8"/>
                    <a:pt x="378" y="8"/>
                  </a:cubicBezTo>
                  <a:cubicBezTo>
                    <a:pt x="345" y="12"/>
                    <a:pt x="312" y="20"/>
                    <a:pt x="279" y="20"/>
                  </a:cubicBezTo>
                  <a:cubicBezTo>
                    <a:pt x="238" y="20"/>
                    <a:pt x="193" y="20"/>
                    <a:pt x="152" y="16"/>
                  </a:cubicBezTo>
                  <a:cubicBezTo>
                    <a:pt x="123" y="13"/>
                    <a:pt x="94" y="0"/>
                    <a:pt x="6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73;p29"/>
            <p:cNvSpPr/>
            <p:nvPr/>
          </p:nvSpPr>
          <p:spPr>
            <a:xfrm>
              <a:off x="4801175" y="5461000"/>
              <a:ext cx="1775" cy="2950"/>
            </a:xfrm>
            <a:custGeom>
              <a:avLst/>
              <a:gdLst/>
              <a:ahLst/>
              <a:cxnLst/>
              <a:rect l="l" t="t" r="r" b="b"/>
              <a:pathLst>
                <a:path w="71" h="118" extrusionOk="0">
                  <a:moveTo>
                    <a:pt x="34" y="0"/>
                  </a:moveTo>
                  <a:cubicBezTo>
                    <a:pt x="22" y="0"/>
                    <a:pt x="11" y="11"/>
                    <a:pt x="0" y="44"/>
                  </a:cubicBezTo>
                  <a:cubicBezTo>
                    <a:pt x="13" y="104"/>
                    <a:pt x="26" y="118"/>
                    <a:pt x="39" y="118"/>
                  </a:cubicBezTo>
                  <a:cubicBezTo>
                    <a:pt x="47" y="118"/>
                    <a:pt x="54" y="113"/>
                    <a:pt x="62" y="110"/>
                  </a:cubicBezTo>
                  <a:cubicBezTo>
                    <a:pt x="66" y="93"/>
                    <a:pt x="70" y="77"/>
                    <a:pt x="70" y="61"/>
                  </a:cubicBezTo>
                  <a:cubicBezTo>
                    <a:pt x="70" y="44"/>
                    <a:pt x="66" y="32"/>
                    <a:pt x="62" y="15"/>
                  </a:cubicBezTo>
                  <a:cubicBezTo>
                    <a:pt x="52" y="8"/>
                    <a:pt x="43" y="0"/>
                    <a:pt x="3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74;p29"/>
            <p:cNvSpPr/>
            <p:nvPr/>
          </p:nvSpPr>
          <p:spPr>
            <a:xfrm>
              <a:off x="4798700" y="5461275"/>
              <a:ext cx="1775" cy="3000"/>
            </a:xfrm>
            <a:custGeom>
              <a:avLst/>
              <a:gdLst/>
              <a:ahLst/>
              <a:cxnLst/>
              <a:rect l="l" t="t" r="r" b="b"/>
              <a:pathLst>
                <a:path w="71" h="120" extrusionOk="0">
                  <a:moveTo>
                    <a:pt x="50" y="0"/>
                  </a:moveTo>
                  <a:cubicBezTo>
                    <a:pt x="34" y="4"/>
                    <a:pt x="21" y="13"/>
                    <a:pt x="13" y="25"/>
                  </a:cubicBezTo>
                  <a:cubicBezTo>
                    <a:pt x="5" y="45"/>
                    <a:pt x="1" y="66"/>
                    <a:pt x="1" y="86"/>
                  </a:cubicBezTo>
                  <a:cubicBezTo>
                    <a:pt x="5" y="99"/>
                    <a:pt x="9" y="119"/>
                    <a:pt x="13" y="119"/>
                  </a:cubicBezTo>
                  <a:cubicBezTo>
                    <a:pt x="25" y="115"/>
                    <a:pt x="42" y="115"/>
                    <a:pt x="54" y="111"/>
                  </a:cubicBezTo>
                  <a:cubicBezTo>
                    <a:pt x="58" y="107"/>
                    <a:pt x="58" y="107"/>
                    <a:pt x="71" y="33"/>
                  </a:cubicBezTo>
                  <a:cubicBezTo>
                    <a:pt x="62" y="21"/>
                    <a:pt x="54" y="0"/>
                    <a:pt x="50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75;p29"/>
            <p:cNvSpPr/>
            <p:nvPr/>
          </p:nvSpPr>
          <p:spPr>
            <a:xfrm>
              <a:off x="4796975" y="5461450"/>
              <a:ext cx="825" cy="2150"/>
            </a:xfrm>
            <a:custGeom>
              <a:avLst/>
              <a:gdLst/>
              <a:ahLst/>
              <a:cxnLst/>
              <a:rect l="l" t="t" r="r" b="b"/>
              <a:pathLst>
                <a:path w="33" h="86" extrusionOk="0">
                  <a:moveTo>
                    <a:pt x="16" y="0"/>
                  </a:moveTo>
                  <a:cubicBezTo>
                    <a:pt x="12" y="0"/>
                    <a:pt x="8" y="16"/>
                    <a:pt x="0" y="47"/>
                  </a:cubicBezTo>
                  <a:cubicBezTo>
                    <a:pt x="4" y="72"/>
                    <a:pt x="9" y="85"/>
                    <a:pt x="15" y="85"/>
                  </a:cubicBezTo>
                  <a:cubicBezTo>
                    <a:pt x="21" y="85"/>
                    <a:pt x="27" y="73"/>
                    <a:pt x="33" y="47"/>
                  </a:cubicBezTo>
                  <a:cubicBezTo>
                    <a:pt x="25" y="16"/>
                    <a:pt x="21" y="0"/>
                    <a:pt x="16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76;p29"/>
            <p:cNvSpPr/>
            <p:nvPr/>
          </p:nvSpPr>
          <p:spPr>
            <a:xfrm>
              <a:off x="4810700" y="5342200"/>
              <a:ext cx="1050" cy="2875"/>
            </a:xfrm>
            <a:custGeom>
              <a:avLst/>
              <a:gdLst/>
              <a:ahLst/>
              <a:cxnLst/>
              <a:rect l="l" t="t" r="r" b="b"/>
              <a:pathLst>
                <a:path w="42" h="115" extrusionOk="0">
                  <a:moveTo>
                    <a:pt x="24" y="0"/>
                  </a:moveTo>
                  <a:cubicBezTo>
                    <a:pt x="18" y="0"/>
                    <a:pt x="11" y="13"/>
                    <a:pt x="5" y="28"/>
                  </a:cubicBezTo>
                  <a:cubicBezTo>
                    <a:pt x="1" y="53"/>
                    <a:pt x="1" y="77"/>
                    <a:pt x="5" y="98"/>
                  </a:cubicBezTo>
                  <a:cubicBezTo>
                    <a:pt x="13" y="110"/>
                    <a:pt x="21" y="114"/>
                    <a:pt x="25" y="114"/>
                  </a:cubicBezTo>
                  <a:cubicBezTo>
                    <a:pt x="34" y="114"/>
                    <a:pt x="42" y="94"/>
                    <a:pt x="42" y="40"/>
                  </a:cubicBezTo>
                  <a:cubicBezTo>
                    <a:pt x="36" y="11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77;p29"/>
            <p:cNvSpPr/>
            <p:nvPr/>
          </p:nvSpPr>
          <p:spPr>
            <a:xfrm>
              <a:off x="4818000" y="5342375"/>
              <a:ext cx="850" cy="2725"/>
            </a:xfrm>
            <a:custGeom>
              <a:avLst/>
              <a:gdLst/>
              <a:ahLst/>
              <a:cxnLst/>
              <a:rect l="l" t="t" r="r" b="b"/>
              <a:pathLst>
                <a:path w="34" h="109" extrusionOk="0">
                  <a:moveTo>
                    <a:pt x="16" y="1"/>
                  </a:moveTo>
                  <a:cubicBezTo>
                    <a:pt x="13" y="1"/>
                    <a:pt x="11" y="2"/>
                    <a:pt x="8" y="5"/>
                  </a:cubicBezTo>
                  <a:cubicBezTo>
                    <a:pt x="0" y="13"/>
                    <a:pt x="0" y="25"/>
                    <a:pt x="0" y="38"/>
                  </a:cubicBezTo>
                  <a:cubicBezTo>
                    <a:pt x="0" y="58"/>
                    <a:pt x="0" y="79"/>
                    <a:pt x="4" y="95"/>
                  </a:cubicBezTo>
                  <a:cubicBezTo>
                    <a:pt x="8" y="104"/>
                    <a:pt x="11" y="109"/>
                    <a:pt x="14" y="109"/>
                  </a:cubicBezTo>
                  <a:cubicBezTo>
                    <a:pt x="20" y="109"/>
                    <a:pt x="25" y="88"/>
                    <a:pt x="33" y="46"/>
                  </a:cubicBezTo>
                  <a:cubicBezTo>
                    <a:pt x="27" y="11"/>
                    <a:pt x="21" y="1"/>
                    <a:pt x="16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78;p29"/>
            <p:cNvSpPr/>
            <p:nvPr/>
          </p:nvSpPr>
          <p:spPr>
            <a:xfrm>
              <a:off x="4812150" y="5342275"/>
              <a:ext cx="5350" cy="3600"/>
            </a:xfrm>
            <a:custGeom>
              <a:avLst/>
              <a:gdLst/>
              <a:ahLst/>
              <a:cxnLst/>
              <a:rect l="l" t="t" r="r" b="b"/>
              <a:pathLst>
                <a:path w="214" h="144" extrusionOk="0">
                  <a:moveTo>
                    <a:pt x="25" y="1"/>
                  </a:moveTo>
                  <a:cubicBezTo>
                    <a:pt x="17" y="1"/>
                    <a:pt x="9" y="13"/>
                    <a:pt x="0" y="37"/>
                  </a:cubicBezTo>
                  <a:cubicBezTo>
                    <a:pt x="7" y="118"/>
                    <a:pt x="16" y="144"/>
                    <a:pt x="26" y="144"/>
                  </a:cubicBezTo>
                  <a:cubicBezTo>
                    <a:pt x="29" y="144"/>
                    <a:pt x="31" y="142"/>
                    <a:pt x="33" y="140"/>
                  </a:cubicBezTo>
                  <a:cubicBezTo>
                    <a:pt x="40" y="134"/>
                    <a:pt x="47" y="132"/>
                    <a:pt x="53" y="132"/>
                  </a:cubicBezTo>
                  <a:cubicBezTo>
                    <a:pt x="68" y="132"/>
                    <a:pt x="83" y="142"/>
                    <a:pt x="97" y="142"/>
                  </a:cubicBezTo>
                  <a:cubicBezTo>
                    <a:pt x="101" y="142"/>
                    <a:pt x="104" y="141"/>
                    <a:pt x="107" y="140"/>
                  </a:cubicBezTo>
                  <a:cubicBezTo>
                    <a:pt x="109" y="140"/>
                    <a:pt x="112" y="139"/>
                    <a:pt x="114" y="139"/>
                  </a:cubicBezTo>
                  <a:cubicBezTo>
                    <a:pt x="123" y="139"/>
                    <a:pt x="132" y="142"/>
                    <a:pt x="139" y="142"/>
                  </a:cubicBezTo>
                  <a:cubicBezTo>
                    <a:pt x="149" y="142"/>
                    <a:pt x="158" y="138"/>
                    <a:pt x="169" y="120"/>
                  </a:cubicBezTo>
                  <a:cubicBezTo>
                    <a:pt x="169" y="118"/>
                    <a:pt x="170" y="118"/>
                    <a:pt x="171" y="118"/>
                  </a:cubicBezTo>
                  <a:cubicBezTo>
                    <a:pt x="175" y="118"/>
                    <a:pt x="182" y="132"/>
                    <a:pt x="185" y="136"/>
                  </a:cubicBezTo>
                  <a:cubicBezTo>
                    <a:pt x="187" y="138"/>
                    <a:pt x="189" y="139"/>
                    <a:pt x="191" y="139"/>
                  </a:cubicBezTo>
                  <a:cubicBezTo>
                    <a:pt x="197" y="139"/>
                    <a:pt x="202" y="129"/>
                    <a:pt x="205" y="99"/>
                  </a:cubicBezTo>
                  <a:cubicBezTo>
                    <a:pt x="214" y="70"/>
                    <a:pt x="210" y="42"/>
                    <a:pt x="201" y="13"/>
                  </a:cubicBezTo>
                  <a:cubicBezTo>
                    <a:pt x="201" y="9"/>
                    <a:pt x="197" y="5"/>
                    <a:pt x="193" y="5"/>
                  </a:cubicBezTo>
                  <a:lnTo>
                    <a:pt x="107" y="5"/>
                  </a:lnTo>
                  <a:cubicBezTo>
                    <a:pt x="82" y="5"/>
                    <a:pt x="54" y="5"/>
                    <a:pt x="25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79;p29"/>
            <p:cNvSpPr/>
            <p:nvPr/>
          </p:nvSpPr>
          <p:spPr>
            <a:xfrm>
              <a:off x="4807825" y="5342725"/>
              <a:ext cx="1175" cy="3075"/>
            </a:xfrm>
            <a:custGeom>
              <a:avLst/>
              <a:gdLst/>
              <a:ahLst/>
              <a:cxnLst/>
              <a:rect l="l" t="t" r="r" b="b"/>
              <a:pathLst>
                <a:path w="47" h="123" extrusionOk="0">
                  <a:moveTo>
                    <a:pt x="28" y="1"/>
                  </a:moveTo>
                  <a:cubicBezTo>
                    <a:pt x="22" y="1"/>
                    <a:pt x="13" y="19"/>
                    <a:pt x="1" y="56"/>
                  </a:cubicBezTo>
                  <a:cubicBezTo>
                    <a:pt x="5" y="110"/>
                    <a:pt x="13" y="122"/>
                    <a:pt x="22" y="122"/>
                  </a:cubicBezTo>
                  <a:cubicBezTo>
                    <a:pt x="30" y="118"/>
                    <a:pt x="42" y="122"/>
                    <a:pt x="46" y="56"/>
                  </a:cubicBezTo>
                  <a:cubicBezTo>
                    <a:pt x="40" y="19"/>
                    <a:pt x="35" y="1"/>
                    <a:pt x="2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80;p29"/>
            <p:cNvSpPr/>
            <p:nvPr/>
          </p:nvSpPr>
          <p:spPr>
            <a:xfrm>
              <a:off x="4823025" y="5342800"/>
              <a:ext cx="850" cy="3075"/>
            </a:xfrm>
            <a:custGeom>
              <a:avLst/>
              <a:gdLst/>
              <a:ahLst/>
              <a:cxnLst/>
              <a:rect l="l" t="t" r="r" b="b"/>
              <a:pathLst>
                <a:path w="34" h="123" extrusionOk="0">
                  <a:moveTo>
                    <a:pt x="13" y="0"/>
                  </a:moveTo>
                  <a:cubicBezTo>
                    <a:pt x="4" y="0"/>
                    <a:pt x="0" y="21"/>
                    <a:pt x="0" y="53"/>
                  </a:cubicBezTo>
                  <a:cubicBezTo>
                    <a:pt x="0" y="74"/>
                    <a:pt x="4" y="94"/>
                    <a:pt x="8" y="115"/>
                  </a:cubicBezTo>
                  <a:cubicBezTo>
                    <a:pt x="11" y="120"/>
                    <a:pt x="14" y="122"/>
                    <a:pt x="16" y="122"/>
                  </a:cubicBezTo>
                  <a:cubicBezTo>
                    <a:pt x="23" y="122"/>
                    <a:pt x="27" y="94"/>
                    <a:pt x="33" y="25"/>
                  </a:cubicBezTo>
                  <a:cubicBezTo>
                    <a:pt x="25" y="16"/>
                    <a:pt x="17" y="4"/>
                    <a:pt x="1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81;p29"/>
            <p:cNvSpPr/>
            <p:nvPr/>
          </p:nvSpPr>
          <p:spPr>
            <a:xfrm>
              <a:off x="4809475" y="5342575"/>
              <a:ext cx="950" cy="3000"/>
            </a:xfrm>
            <a:custGeom>
              <a:avLst/>
              <a:gdLst/>
              <a:ahLst/>
              <a:cxnLst/>
              <a:rect l="l" t="t" r="r" b="b"/>
              <a:pathLst>
                <a:path w="38" h="120" extrusionOk="0">
                  <a:moveTo>
                    <a:pt x="21" y="0"/>
                  </a:moveTo>
                  <a:cubicBezTo>
                    <a:pt x="17" y="0"/>
                    <a:pt x="12" y="6"/>
                    <a:pt x="9" y="13"/>
                  </a:cubicBezTo>
                  <a:cubicBezTo>
                    <a:pt x="1" y="42"/>
                    <a:pt x="1" y="66"/>
                    <a:pt x="9" y="95"/>
                  </a:cubicBezTo>
                  <a:cubicBezTo>
                    <a:pt x="13" y="112"/>
                    <a:pt x="17" y="120"/>
                    <a:pt x="25" y="120"/>
                  </a:cubicBezTo>
                  <a:cubicBezTo>
                    <a:pt x="29" y="120"/>
                    <a:pt x="29" y="116"/>
                    <a:pt x="38" y="38"/>
                  </a:cubicBezTo>
                  <a:cubicBezTo>
                    <a:pt x="33" y="10"/>
                    <a:pt x="27" y="0"/>
                    <a:pt x="2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82;p29"/>
            <p:cNvSpPr/>
            <p:nvPr/>
          </p:nvSpPr>
          <p:spPr>
            <a:xfrm>
              <a:off x="4819625" y="5342725"/>
              <a:ext cx="850" cy="3000"/>
            </a:xfrm>
            <a:custGeom>
              <a:avLst/>
              <a:gdLst/>
              <a:ahLst/>
              <a:cxnLst/>
              <a:rect l="l" t="t" r="r" b="b"/>
              <a:pathLst>
                <a:path w="34" h="120" extrusionOk="0">
                  <a:moveTo>
                    <a:pt x="15" y="0"/>
                  </a:moveTo>
                  <a:cubicBezTo>
                    <a:pt x="10" y="0"/>
                    <a:pt x="7" y="14"/>
                    <a:pt x="1" y="40"/>
                  </a:cubicBezTo>
                  <a:cubicBezTo>
                    <a:pt x="5" y="91"/>
                    <a:pt x="8" y="119"/>
                    <a:pt x="18" y="119"/>
                  </a:cubicBezTo>
                  <a:cubicBezTo>
                    <a:pt x="19" y="119"/>
                    <a:pt x="20" y="119"/>
                    <a:pt x="21" y="118"/>
                  </a:cubicBezTo>
                  <a:cubicBezTo>
                    <a:pt x="30" y="97"/>
                    <a:pt x="34" y="73"/>
                    <a:pt x="30" y="52"/>
                  </a:cubicBezTo>
                  <a:cubicBezTo>
                    <a:pt x="30" y="36"/>
                    <a:pt x="25" y="19"/>
                    <a:pt x="21" y="7"/>
                  </a:cubicBezTo>
                  <a:cubicBezTo>
                    <a:pt x="19" y="2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83;p29"/>
            <p:cNvSpPr/>
            <p:nvPr/>
          </p:nvSpPr>
          <p:spPr>
            <a:xfrm>
              <a:off x="4821900" y="5342675"/>
              <a:ext cx="725" cy="3225"/>
            </a:xfrm>
            <a:custGeom>
              <a:avLst/>
              <a:gdLst/>
              <a:ahLst/>
              <a:cxnLst/>
              <a:rect l="l" t="t" r="r" b="b"/>
              <a:pathLst>
                <a:path w="29" h="129" extrusionOk="0">
                  <a:moveTo>
                    <a:pt x="17" y="1"/>
                  </a:moveTo>
                  <a:cubicBezTo>
                    <a:pt x="8" y="1"/>
                    <a:pt x="4" y="26"/>
                    <a:pt x="0" y="108"/>
                  </a:cubicBezTo>
                  <a:cubicBezTo>
                    <a:pt x="7" y="118"/>
                    <a:pt x="11" y="128"/>
                    <a:pt x="15" y="128"/>
                  </a:cubicBezTo>
                  <a:cubicBezTo>
                    <a:pt x="18" y="128"/>
                    <a:pt x="21" y="121"/>
                    <a:pt x="25" y="99"/>
                  </a:cubicBezTo>
                  <a:cubicBezTo>
                    <a:pt x="29" y="79"/>
                    <a:pt x="29" y="58"/>
                    <a:pt x="29" y="38"/>
                  </a:cubicBezTo>
                  <a:cubicBezTo>
                    <a:pt x="29" y="26"/>
                    <a:pt x="25" y="13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84;p29"/>
            <p:cNvSpPr/>
            <p:nvPr/>
          </p:nvSpPr>
          <p:spPr>
            <a:xfrm>
              <a:off x="4806300" y="5343325"/>
              <a:ext cx="850" cy="2425"/>
            </a:xfrm>
            <a:custGeom>
              <a:avLst/>
              <a:gdLst/>
              <a:ahLst/>
              <a:cxnLst/>
              <a:rect l="l" t="t" r="r" b="b"/>
              <a:pathLst>
                <a:path w="34" h="97" extrusionOk="0">
                  <a:moveTo>
                    <a:pt x="17" y="1"/>
                  </a:moveTo>
                  <a:cubicBezTo>
                    <a:pt x="12" y="1"/>
                    <a:pt x="6" y="8"/>
                    <a:pt x="0" y="45"/>
                  </a:cubicBezTo>
                  <a:cubicBezTo>
                    <a:pt x="6" y="81"/>
                    <a:pt x="11" y="96"/>
                    <a:pt x="17" y="96"/>
                  </a:cubicBezTo>
                  <a:cubicBezTo>
                    <a:pt x="20" y="96"/>
                    <a:pt x="22" y="92"/>
                    <a:pt x="25" y="86"/>
                  </a:cubicBezTo>
                  <a:cubicBezTo>
                    <a:pt x="29" y="73"/>
                    <a:pt x="33" y="57"/>
                    <a:pt x="33" y="41"/>
                  </a:cubicBezTo>
                  <a:cubicBezTo>
                    <a:pt x="33" y="28"/>
                    <a:pt x="29" y="16"/>
                    <a:pt x="25" y="4"/>
                  </a:cubicBezTo>
                  <a:cubicBezTo>
                    <a:pt x="22" y="2"/>
                    <a:pt x="20" y="1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85;p29"/>
            <p:cNvSpPr/>
            <p:nvPr/>
          </p:nvSpPr>
          <p:spPr>
            <a:xfrm>
              <a:off x="4820750" y="5342975"/>
              <a:ext cx="550" cy="2625"/>
            </a:xfrm>
            <a:custGeom>
              <a:avLst/>
              <a:gdLst/>
              <a:ahLst/>
              <a:cxnLst/>
              <a:rect l="l" t="t" r="r" b="b"/>
              <a:pathLst>
                <a:path w="22" h="105" extrusionOk="0">
                  <a:moveTo>
                    <a:pt x="12" y="1"/>
                  </a:moveTo>
                  <a:cubicBezTo>
                    <a:pt x="5" y="1"/>
                    <a:pt x="1" y="24"/>
                    <a:pt x="1" y="50"/>
                  </a:cubicBezTo>
                  <a:cubicBezTo>
                    <a:pt x="1" y="79"/>
                    <a:pt x="5" y="104"/>
                    <a:pt x="13" y="104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18" y="104"/>
                    <a:pt x="22" y="84"/>
                    <a:pt x="22" y="46"/>
                  </a:cubicBezTo>
                  <a:cubicBezTo>
                    <a:pt x="22" y="22"/>
                    <a:pt x="17" y="1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86;p29"/>
            <p:cNvSpPr/>
            <p:nvPr/>
          </p:nvSpPr>
          <p:spPr>
            <a:xfrm>
              <a:off x="4804650" y="5382225"/>
              <a:ext cx="3725" cy="3400"/>
            </a:xfrm>
            <a:custGeom>
              <a:avLst/>
              <a:gdLst/>
              <a:ahLst/>
              <a:cxnLst/>
              <a:rect l="l" t="t" r="r" b="b"/>
              <a:pathLst>
                <a:path w="149" h="136" extrusionOk="0">
                  <a:moveTo>
                    <a:pt x="41" y="0"/>
                  </a:moveTo>
                  <a:cubicBezTo>
                    <a:pt x="27" y="0"/>
                    <a:pt x="14" y="16"/>
                    <a:pt x="1" y="56"/>
                  </a:cubicBezTo>
                  <a:cubicBezTo>
                    <a:pt x="7" y="113"/>
                    <a:pt x="18" y="136"/>
                    <a:pt x="29" y="136"/>
                  </a:cubicBezTo>
                  <a:cubicBezTo>
                    <a:pt x="32" y="136"/>
                    <a:pt x="35" y="134"/>
                    <a:pt x="38" y="130"/>
                  </a:cubicBezTo>
                  <a:cubicBezTo>
                    <a:pt x="47" y="119"/>
                    <a:pt x="56" y="115"/>
                    <a:pt x="65" y="115"/>
                  </a:cubicBezTo>
                  <a:cubicBezTo>
                    <a:pt x="83" y="115"/>
                    <a:pt x="101" y="130"/>
                    <a:pt x="120" y="130"/>
                  </a:cubicBezTo>
                  <a:cubicBezTo>
                    <a:pt x="128" y="130"/>
                    <a:pt x="136" y="122"/>
                    <a:pt x="149" y="118"/>
                  </a:cubicBezTo>
                  <a:cubicBezTo>
                    <a:pt x="149" y="48"/>
                    <a:pt x="144" y="23"/>
                    <a:pt x="136" y="19"/>
                  </a:cubicBezTo>
                  <a:cubicBezTo>
                    <a:pt x="124" y="11"/>
                    <a:pt x="112" y="7"/>
                    <a:pt x="103" y="7"/>
                  </a:cubicBezTo>
                  <a:cubicBezTo>
                    <a:pt x="83" y="7"/>
                    <a:pt x="66" y="3"/>
                    <a:pt x="50" y="3"/>
                  </a:cubicBezTo>
                  <a:cubicBezTo>
                    <a:pt x="47" y="1"/>
                    <a:pt x="44" y="0"/>
                    <a:pt x="4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87;p29"/>
            <p:cNvSpPr/>
            <p:nvPr/>
          </p:nvSpPr>
          <p:spPr>
            <a:xfrm>
              <a:off x="4802000" y="5383050"/>
              <a:ext cx="1850" cy="2825"/>
            </a:xfrm>
            <a:custGeom>
              <a:avLst/>
              <a:gdLst/>
              <a:ahLst/>
              <a:cxnLst/>
              <a:rect l="l" t="t" r="r" b="b"/>
              <a:pathLst>
                <a:path w="74" h="113" extrusionOk="0">
                  <a:moveTo>
                    <a:pt x="51" y="0"/>
                  </a:moveTo>
                  <a:cubicBezTo>
                    <a:pt x="45" y="0"/>
                    <a:pt x="39" y="7"/>
                    <a:pt x="33" y="11"/>
                  </a:cubicBezTo>
                  <a:cubicBezTo>
                    <a:pt x="17" y="19"/>
                    <a:pt x="8" y="11"/>
                    <a:pt x="0" y="76"/>
                  </a:cubicBezTo>
                  <a:cubicBezTo>
                    <a:pt x="13" y="102"/>
                    <a:pt x="25" y="112"/>
                    <a:pt x="36" y="112"/>
                  </a:cubicBezTo>
                  <a:cubicBezTo>
                    <a:pt x="46" y="112"/>
                    <a:pt x="56" y="105"/>
                    <a:pt x="66" y="93"/>
                  </a:cubicBezTo>
                  <a:cubicBezTo>
                    <a:pt x="70" y="72"/>
                    <a:pt x="74" y="52"/>
                    <a:pt x="74" y="35"/>
                  </a:cubicBezTo>
                  <a:cubicBezTo>
                    <a:pt x="65" y="8"/>
                    <a:pt x="58" y="0"/>
                    <a:pt x="5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88;p29"/>
            <p:cNvSpPr/>
            <p:nvPr/>
          </p:nvSpPr>
          <p:spPr>
            <a:xfrm>
              <a:off x="4799525" y="5382475"/>
              <a:ext cx="1575" cy="3325"/>
            </a:xfrm>
            <a:custGeom>
              <a:avLst/>
              <a:gdLst/>
              <a:ahLst/>
              <a:cxnLst/>
              <a:rect l="l" t="t" r="r" b="b"/>
              <a:pathLst>
                <a:path w="63" h="133" extrusionOk="0">
                  <a:moveTo>
                    <a:pt x="44" y="17"/>
                  </a:moveTo>
                  <a:cubicBezTo>
                    <a:pt x="44" y="17"/>
                    <a:pt x="43" y="17"/>
                    <a:pt x="42" y="17"/>
                  </a:cubicBezTo>
                  <a:cubicBezTo>
                    <a:pt x="29" y="30"/>
                    <a:pt x="13" y="1"/>
                    <a:pt x="1" y="71"/>
                  </a:cubicBezTo>
                  <a:cubicBezTo>
                    <a:pt x="1" y="124"/>
                    <a:pt x="13" y="132"/>
                    <a:pt x="21" y="132"/>
                  </a:cubicBezTo>
                  <a:cubicBezTo>
                    <a:pt x="29" y="132"/>
                    <a:pt x="50" y="132"/>
                    <a:pt x="62" y="79"/>
                  </a:cubicBezTo>
                  <a:cubicBezTo>
                    <a:pt x="59" y="32"/>
                    <a:pt x="52" y="17"/>
                    <a:pt x="44" y="17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89;p29"/>
            <p:cNvSpPr/>
            <p:nvPr/>
          </p:nvSpPr>
          <p:spPr>
            <a:xfrm>
              <a:off x="4817175" y="5382575"/>
              <a:ext cx="1150" cy="3525"/>
            </a:xfrm>
            <a:custGeom>
              <a:avLst/>
              <a:gdLst/>
              <a:ahLst/>
              <a:cxnLst/>
              <a:rect l="l" t="t" r="r" b="b"/>
              <a:pathLst>
                <a:path w="46" h="141" extrusionOk="0">
                  <a:moveTo>
                    <a:pt x="28" y="1"/>
                  </a:moveTo>
                  <a:cubicBezTo>
                    <a:pt x="20" y="1"/>
                    <a:pt x="7" y="5"/>
                    <a:pt x="0" y="46"/>
                  </a:cubicBezTo>
                  <a:cubicBezTo>
                    <a:pt x="6" y="109"/>
                    <a:pt x="15" y="141"/>
                    <a:pt x="24" y="141"/>
                  </a:cubicBezTo>
                  <a:cubicBezTo>
                    <a:pt x="29" y="141"/>
                    <a:pt x="33" y="133"/>
                    <a:pt x="37" y="116"/>
                  </a:cubicBezTo>
                  <a:cubicBezTo>
                    <a:pt x="41" y="95"/>
                    <a:pt x="46" y="71"/>
                    <a:pt x="46" y="46"/>
                  </a:cubicBezTo>
                  <a:cubicBezTo>
                    <a:pt x="46" y="9"/>
                    <a:pt x="37" y="1"/>
                    <a:pt x="33" y="1"/>
                  </a:cubicBezTo>
                  <a:cubicBezTo>
                    <a:pt x="32" y="1"/>
                    <a:pt x="30" y="1"/>
                    <a:pt x="2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90;p29"/>
            <p:cNvSpPr/>
            <p:nvPr/>
          </p:nvSpPr>
          <p:spPr>
            <a:xfrm>
              <a:off x="4815525" y="5382600"/>
              <a:ext cx="950" cy="2850"/>
            </a:xfrm>
            <a:custGeom>
              <a:avLst/>
              <a:gdLst/>
              <a:ahLst/>
              <a:cxnLst/>
              <a:rect l="l" t="t" r="r" b="b"/>
              <a:pathLst>
                <a:path w="38" h="114" extrusionOk="0">
                  <a:moveTo>
                    <a:pt x="17" y="0"/>
                  </a:moveTo>
                  <a:cubicBezTo>
                    <a:pt x="13" y="4"/>
                    <a:pt x="9" y="8"/>
                    <a:pt x="9" y="17"/>
                  </a:cubicBezTo>
                  <a:cubicBezTo>
                    <a:pt x="1" y="41"/>
                    <a:pt x="1" y="66"/>
                    <a:pt x="9" y="94"/>
                  </a:cubicBezTo>
                  <a:cubicBezTo>
                    <a:pt x="12" y="104"/>
                    <a:pt x="18" y="114"/>
                    <a:pt x="22" y="114"/>
                  </a:cubicBezTo>
                  <a:cubicBezTo>
                    <a:pt x="23" y="114"/>
                    <a:pt x="24" y="113"/>
                    <a:pt x="25" y="111"/>
                  </a:cubicBezTo>
                  <a:cubicBezTo>
                    <a:pt x="29" y="94"/>
                    <a:pt x="34" y="78"/>
                    <a:pt x="34" y="62"/>
                  </a:cubicBezTo>
                  <a:cubicBezTo>
                    <a:pt x="38" y="41"/>
                    <a:pt x="34" y="21"/>
                    <a:pt x="25" y="4"/>
                  </a:cubicBezTo>
                  <a:cubicBezTo>
                    <a:pt x="21" y="0"/>
                    <a:pt x="21" y="0"/>
                    <a:pt x="1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91;p29"/>
            <p:cNvSpPr/>
            <p:nvPr/>
          </p:nvSpPr>
          <p:spPr>
            <a:xfrm>
              <a:off x="4808750" y="5382900"/>
              <a:ext cx="750" cy="2475"/>
            </a:xfrm>
            <a:custGeom>
              <a:avLst/>
              <a:gdLst/>
              <a:ahLst/>
              <a:cxnLst/>
              <a:rect l="l" t="t" r="r" b="b"/>
              <a:pathLst>
                <a:path w="30" h="99" extrusionOk="0">
                  <a:moveTo>
                    <a:pt x="14" y="0"/>
                  </a:moveTo>
                  <a:cubicBezTo>
                    <a:pt x="10" y="0"/>
                    <a:pt x="7" y="13"/>
                    <a:pt x="1" y="37"/>
                  </a:cubicBezTo>
                  <a:cubicBezTo>
                    <a:pt x="1" y="70"/>
                    <a:pt x="1" y="95"/>
                    <a:pt x="9" y="99"/>
                  </a:cubicBezTo>
                  <a:cubicBezTo>
                    <a:pt x="10" y="99"/>
                    <a:pt x="11" y="99"/>
                    <a:pt x="12" y="99"/>
                  </a:cubicBezTo>
                  <a:cubicBezTo>
                    <a:pt x="19" y="99"/>
                    <a:pt x="26" y="96"/>
                    <a:pt x="30" y="37"/>
                  </a:cubicBezTo>
                  <a:cubicBezTo>
                    <a:pt x="21" y="13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92;p29"/>
            <p:cNvSpPr/>
            <p:nvPr/>
          </p:nvSpPr>
          <p:spPr>
            <a:xfrm>
              <a:off x="4812250" y="5382700"/>
              <a:ext cx="650" cy="2600"/>
            </a:xfrm>
            <a:custGeom>
              <a:avLst/>
              <a:gdLst/>
              <a:ahLst/>
              <a:cxnLst/>
              <a:rect l="l" t="t" r="r" b="b"/>
              <a:pathLst>
                <a:path w="26" h="104" extrusionOk="0">
                  <a:moveTo>
                    <a:pt x="9" y="0"/>
                  </a:moveTo>
                  <a:cubicBezTo>
                    <a:pt x="5" y="17"/>
                    <a:pt x="0" y="33"/>
                    <a:pt x="0" y="45"/>
                  </a:cubicBezTo>
                  <a:cubicBezTo>
                    <a:pt x="0" y="78"/>
                    <a:pt x="5" y="99"/>
                    <a:pt x="9" y="103"/>
                  </a:cubicBezTo>
                  <a:cubicBezTo>
                    <a:pt x="9" y="103"/>
                    <a:pt x="10" y="103"/>
                    <a:pt x="11" y="103"/>
                  </a:cubicBezTo>
                  <a:cubicBezTo>
                    <a:pt x="18" y="103"/>
                    <a:pt x="25" y="84"/>
                    <a:pt x="25" y="25"/>
                  </a:cubicBezTo>
                  <a:cubicBezTo>
                    <a:pt x="21" y="17"/>
                    <a:pt x="17" y="0"/>
                    <a:pt x="9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93;p29"/>
            <p:cNvSpPr/>
            <p:nvPr/>
          </p:nvSpPr>
          <p:spPr>
            <a:xfrm>
              <a:off x="4810700" y="5382775"/>
              <a:ext cx="550" cy="2375"/>
            </a:xfrm>
            <a:custGeom>
              <a:avLst/>
              <a:gdLst/>
              <a:ahLst/>
              <a:cxnLst/>
              <a:rect l="l" t="t" r="r" b="b"/>
              <a:pathLst>
                <a:path w="22" h="95" extrusionOk="0">
                  <a:moveTo>
                    <a:pt x="12" y="1"/>
                  </a:moveTo>
                  <a:cubicBezTo>
                    <a:pt x="8" y="1"/>
                    <a:pt x="4" y="14"/>
                    <a:pt x="1" y="46"/>
                  </a:cubicBezTo>
                  <a:cubicBezTo>
                    <a:pt x="1" y="79"/>
                    <a:pt x="5" y="94"/>
                    <a:pt x="11" y="94"/>
                  </a:cubicBezTo>
                  <a:cubicBezTo>
                    <a:pt x="13" y="94"/>
                    <a:pt x="15" y="92"/>
                    <a:pt x="17" y="87"/>
                  </a:cubicBezTo>
                  <a:cubicBezTo>
                    <a:pt x="21" y="71"/>
                    <a:pt x="21" y="51"/>
                    <a:pt x="21" y="34"/>
                  </a:cubicBezTo>
                  <a:cubicBezTo>
                    <a:pt x="21" y="22"/>
                    <a:pt x="21" y="10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94;p29"/>
            <p:cNvSpPr/>
            <p:nvPr/>
          </p:nvSpPr>
          <p:spPr>
            <a:xfrm>
              <a:off x="4814100" y="5383000"/>
              <a:ext cx="525" cy="2800"/>
            </a:xfrm>
            <a:custGeom>
              <a:avLst/>
              <a:gdLst/>
              <a:ahLst/>
              <a:cxnLst/>
              <a:rect l="l" t="t" r="r" b="b"/>
              <a:pathLst>
                <a:path w="21" h="112" extrusionOk="0">
                  <a:moveTo>
                    <a:pt x="8" y="1"/>
                  </a:moveTo>
                  <a:cubicBezTo>
                    <a:pt x="4" y="1"/>
                    <a:pt x="0" y="13"/>
                    <a:pt x="0" y="25"/>
                  </a:cubicBezTo>
                  <a:cubicBezTo>
                    <a:pt x="0" y="46"/>
                    <a:pt x="0" y="62"/>
                    <a:pt x="0" y="78"/>
                  </a:cubicBezTo>
                  <a:cubicBezTo>
                    <a:pt x="0" y="87"/>
                    <a:pt x="4" y="95"/>
                    <a:pt x="8" y="99"/>
                  </a:cubicBezTo>
                  <a:cubicBezTo>
                    <a:pt x="8" y="103"/>
                    <a:pt x="13" y="107"/>
                    <a:pt x="13" y="111"/>
                  </a:cubicBezTo>
                  <a:cubicBezTo>
                    <a:pt x="21" y="33"/>
                    <a:pt x="21" y="1"/>
                    <a:pt x="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95;p29"/>
            <p:cNvSpPr/>
            <p:nvPr/>
          </p:nvSpPr>
          <p:spPr>
            <a:xfrm>
              <a:off x="4806300" y="5369900"/>
              <a:ext cx="1150" cy="2700"/>
            </a:xfrm>
            <a:custGeom>
              <a:avLst/>
              <a:gdLst/>
              <a:ahLst/>
              <a:cxnLst/>
              <a:rect l="l" t="t" r="r" b="b"/>
              <a:pathLst>
                <a:path w="46" h="108" extrusionOk="0">
                  <a:moveTo>
                    <a:pt x="23" y="1"/>
                  </a:moveTo>
                  <a:cubicBezTo>
                    <a:pt x="15" y="1"/>
                    <a:pt x="8" y="14"/>
                    <a:pt x="0" y="44"/>
                  </a:cubicBezTo>
                  <a:cubicBezTo>
                    <a:pt x="6" y="90"/>
                    <a:pt x="15" y="107"/>
                    <a:pt x="23" y="107"/>
                  </a:cubicBezTo>
                  <a:cubicBezTo>
                    <a:pt x="28" y="107"/>
                    <a:pt x="33" y="102"/>
                    <a:pt x="37" y="94"/>
                  </a:cubicBezTo>
                  <a:cubicBezTo>
                    <a:pt x="46" y="69"/>
                    <a:pt x="46" y="44"/>
                    <a:pt x="41" y="20"/>
                  </a:cubicBezTo>
                  <a:cubicBezTo>
                    <a:pt x="35" y="8"/>
                    <a:pt x="28" y="1"/>
                    <a:pt x="2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96;p29"/>
            <p:cNvSpPr/>
            <p:nvPr/>
          </p:nvSpPr>
          <p:spPr>
            <a:xfrm>
              <a:off x="4808450" y="5369900"/>
              <a:ext cx="850" cy="2450"/>
            </a:xfrm>
            <a:custGeom>
              <a:avLst/>
              <a:gdLst/>
              <a:ahLst/>
              <a:cxnLst/>
              <a:rect l="l" t="t" r="r" b="b"/>
              <a:pathLst>
                <a:path w="34" h="98" extrusionOk="0">
                  <a:moveTo>
                    <a:pt x="18" y="1"/>
                  </a:moveTo>
                  <a:cubicBezTo>
                    <a:pt x="13" y="1"/>
                    <a:pt x="8" y="13"/>
                    <a:pt x="1" y="36"/>
                  </a:cubicBezTo>
                  <a:cubicBezTo>
                    <a:pt x="1" y="77"/>
                    <a:pt x="5" y="94"/>
                    <a:pt x="13" y="94"/>
                  </a:cubicBezTo>
                  <a:cubicBezTo>
                    <a:pt x="14" y="95"/>
                    <a:pt x="17" y="97"/>
                    <a:pt x="19" y="97"/>
                  </a:cubicBezTo>
                  <a:cubicBezTo>
                    <a:pt x="25" y="97"/>
                    <a:pt x="31" y="89"/>
                    <a:pt x="33" y="49"/>
                  </a:cubicBezTo>
                  <a:cubicBezTo>
                    <a:pt x="27" y="16"/>
                    <a:pt x="23" y="1"/>
                    <a:pt x="1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97;p29"/>
            <p:cNvSpPr/>
            <p:nvPr/>
          </p:nvSpPr>
          <p:spPr>
            <a:xfrm>
              <a:off x="4816250" y="5370100"/>
              <a:ext cx="650" cy="2450"/>
            </a:xfrm>
            <a:custGeom>
              <a:avLst/>
              <a:gdLst/>
              <a:ahLst/>
              <a:cxnLst/>
              <a:rect l="l" t="t" r="r" b="b"/>
              <a:pathLst>
                <a:path w="26" h="98" extrusionOk="0">
                  <a:moveTo>
                    <a:pt x="16" y="0"/>
                  </a:moveTo>
                  <a:cubicBezTo>
                    <a:pt x="15" y="0"/>
                    <a:pt x="14" y="1"/>
                    <a:pt x="13" y="4"/>
                  </a:cubicBezTo>
                  <a:cubicBezTo>
                    <a:pt x="5" y="20"/>
                    <a:pt x="0" y="41"/>
                    <a:pt x="5" y="61"/>
                  </a:cubicBezTo>
                  <a:cubicBezTo>
                    <a:pt x="5" y="86"/>
                    <a:pt x="6" y="98"/>
                    <a:pt x="13" y="98"/>
                  </a:cubicBezTo>
                  <a:cubicBezTo>
                    <a:pt x="16" y="98"/>
                    <a:pt x="20" y="95"/>
                    <a:pt x="25" y="90"/>
                  </a:cubicBezTo>
                  <a:cubicBezTo>
                    <a:pt x="22" y="26"/>
                    <a:pt x="21" y="0"/>
                    <a:pt x="16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98;p29"/>
            <p:cNvSpPr/>
            <p:nvPr/>
          </p:nvSpPr>
          <p:spPr>
            <a:xfrm>
              <a:off x="4818100" y="5421825"/>
              <a:ext cx="1350" cy="2750"/>
            </a:xfrm>
            <a:custGeom>
              <a:avLst/>
              <a:gdLst/>
              <a:ahLst/>
              <a:cxnLst/>
              <a:rect l="l" t="t" r="r" b="b"/>
              <a:pathLst>
                <a:path w="54" h="110" extrusionOk="0">
                  <a:moveTo>
                    <a:pt x="28" y="1"/>
                  </a:moveTo>
                  <a:cubicBezTo>
                    <a:pt x="18" y="1"/>
                    <a:pt x="9" y="16"/>
                    <a:pt x="0" y="48"/>
                  </a:cubicBezTo>
                  <a:cubicBezTo>
                    <a:pt x="16" y="88"/>
                    <a:pt x="26" y="109"/>
                    <a:pt x="33" y="109"/>
                  </a:cubicBezTo>
                  <a:cubicBezTo>
                    <a:pt x="42" y="109"/>
                    <a:pt x="47" y="83"/>
                    <a:pt x="54" y="31"/>
                  </a:cubicBezTo>
                  <a:cubicBezTo>
                    <a:pt x="44" y="11"/>
                    <a:pt x="36" y="1"/>
                    <a:pt x="2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99;p29"/>
            <p:cNvSpPr/>
            <p:nvPr/>
          </p:nvSpPr>
          <p:spPr>
            <a:xfrm>
              <a:off x="4814100" y="5422200"/>
              <a:ext cx="950" cy="2500"/>
            </a:xfrm>
            <a:custGeom>
              <a:avLst/>
              <a:gdLst/>
              <a:ahLst/>
              <a:cxnLst/>
              <a:rect l="l" t="t" r="r" b="b"/>
              <a:pathLst>
                <a:path w="38" h="100" extrusionOk="0">
                  <a:moveTo>
                    <a:pt x="18" y="1"/>
                  </a:moveTo>
                  <a:cubicBezTo>
                    <a:pt x="13" y="1"/>
                    <a:pt x="8" y="13"/>
                    <a:pt x="0" y="37"/>
                  </a:cubicBezTo>
                  <a:cubicBezTo>
                    <a:pt x="0" y="78"/>
                    <a:pt x="4" y="90"/>
                    <a:pt x="13" y="98"/>
                  </a:cubicBezTo>
                  <a:cubicBezTo>
                    <a:pt x="13" y="99"/>
                    <a:pt x="14" y="99"/>
                    <a:pt x="15" y="99"/>
                  </a:cubicBezTo>
                  <a:cubicBezTo>
                    <a:pt x="20" y="99"/>
                    <a:pt x="30" y="87"/>
                    <a:pt x="37" y="45"/>
                  </a:cubicBezTo>
                  <a:cubicBezTo>
                    <a:pt x="29" y="15"/>
                    <a:pt x="23" y="1"/>
                    <a:pt x="1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200;p29"/>
            <p:cNvSpPr/>
            <p:nvPr/>
          </p:nvSpPr>
          <p:spPr>
            <a:xfrm>
              <a:off x="4801375" y="5421875"/>
              <a:ext cx="750" cy="2275"/>
            </a:xfrm>
            <a:custGeom>
              <a:avLst/>
              <a:gdLst/>
              <a:ahLst/>
              <a:cxnLst/>
              <a:rect l="l" t="t" r="r" b="b"/>
              <a:pathLst>
                <a:path w="30" h="91" extrusionOk="0">
                  <a:moveTo>
                    <a:pt x="12" y="0"/>
                  </a:moveTo>
                  <a:cubicBezTo>
                    <a:pt x="7" y="0"/>
                    <a:pt x="4" y="21"/>
                    <a:pt x="0" y="91"/>
                  </a:cubicBezTo>
                  <a:lnTo>
                    <a:pt x="25" y="91"/>
                  </a:lnTo>
                  <a:cubicBezTo>
                    <a:pt x="29" y="38"/>
                    <a:pt x="25" y="13"/>
                    <a:pt x="17" y="5"/>
                  </a:cubicBezTo>
                  <a:cubicBezTo>
                    <a:pt x="15" y="2"/>
                    <a:pt x="13" y="0"/>
                    <a:pt x="1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201;p29"/>
            <p:cNvSpPr/>
            <p:nvPr/>
          </p:nvSpPr>
          <p:spPr>
            <a:xfrm>
              <a:off x="4803125" y="5422200"/>
              <a:ext cx="625" cy="2325"/>
            </a:xfrm>
            <a:custGeom>
              <a:avLst/>
              <a:gdLst/>
              <a:ahLst/>
              <a:cxnLst/>
              <a:rect l="l" t="t" r="r" b="b"/>
              <a:pathLst>
                <a:path w="25" h="93" extrusionOk="0">
                  <a:moveTo>
                    <a:pt x="14" y="1"/>
                  </a:moveTo>
                  <a:cubicBezTo>
                    <a:pt x="8" y="1"/>
                    <a:pt x="3" y="10"/>
                    <a:pt x="0" y="37"/>
                  </a:cubicBezTo>
                  <a:cubicBezTo>
                    <a:pt x="3" y="76"/>
                    <a:pt x="8" y="92"/>
                    <a:pt x="13" y="92"/>
                  </a:cubicBezTo>
                  <a:cubicBezTo>
                    <a:pt x="15" y="92"/>
                    <a:pt x="18" y="89"/>
                    <a:pt x="21" y="82"/>
                  </a:cubicBezTo>
                  <a:cubicBezTo>
                    <a:pt x="25" y="57"/>
                    <a:pt x="25" y="29"/>
                    <a:pt x="21" y="4"/>
                  </a:cubicBezTo>
                  <a:cubicBezTo>
                    <a:pt x="19" y="2"/>
                    <a:pt x="16" y="1"/>
                    <a:pt x="14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202;p29"/>
            <p:cNvSpPr/>
            <p:nvPr/>
          </p:nvSpPr>
          <p:spPr>
            <a:xfrm>
              <a:off x="4804750" y="5421875"/>
              <a:ext cx="650" cy="2350"/>
            </a:xfrm>
            <a:custGeom>
              <a:avLst/>
              <a:gdLst/>
              <a:ahLst/>
              <a:cxnLst/>
              <a:rect l="l" t="t" r="r" b="b"/>
              <a:pathLst>
                <a:path w="26" h="94" extrusionOk="0">
                  <a:moveTo>
                    <a:pt x="13" y="1"/>
                  </a:moveTo>
                  <a:cubicBezTo>
                    <a:pt x="9" y="1"/>
                    <a:pt x="1" y="25"/>
                    <a:pt x="1" y="75"/>
                  </a:cubicBezTo>
                  <a:cubicBezTo>
                    <a:pt x="5" y="87"/>
                    <a:pt x="9" y="94"/>
                    <a:pt x="14" y="94"/>
                  </a:cubicBezTo>
                  <a:cubicBezTo>
                    <a:pt x="18" y="94"/>
                    <a:pt x="22" y="88"/>
                    <a:pt x="26" y="79"/>
                  </a:cubicBezTo>
                  <a:cubicBezTo>
                    <a:pt x="26" y="29"/>
                    <a:pt x="21" y="5"/>
                    <a:pt x="1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203;p29"/>
            <p:cNvSpPr/>
            <p:nvPr/>
          </p:nvSpPr>
          <p:spPr>
            <a:xfrm>
              <a:off x="4800975" y="5408375"/>
              <a:ext cx="3300" cy="3575"/>
            </a:xfrm>
            <a:custGeom>
              <a:avLst/>
              <a:gdLst/>
              <a:ahLst/>
              <a:cxnLst/>
              <a:rect l="l" t="t" r="r" b="b"/>
              <a:pathLst>
                <a:path w="132" h="143" extrusionOk="0">
                  <a:moveTo>
                    <a:pt x="60" y="1"/>
                  </a:moveTo>
                  <a:cubicBezTo>
                    <a:pt x="43" y="1"/>
                    <a:pt x="26" y="9"/>
                    <a:pt x="8" y="40"/>
                  </a:cubicBezTo>
                  <a:cubicBezTo>
                    <a:pt x="4" y="52"/>
                    <a:pt x="0" y="61"/>
                    <a:pt x="0" y="73"/>
                  </a:cubicBezTo>
                  <a:cubicBezTo>
                    <a:pt x="7" y="128"/>
                    <a:pt x="17" y="140"/>
                    <a:pt x="27" y="140"/>
                  </a:cubicBezTo>
                  <a:cubicBezTo>
                    <a:pt x="29" y="140"/>
                    <a:pt x="31" y="139"/>
                    <a:pt x="33" y="139"/>
                  </a:cubicBezTo>
                  <a:cubicBezTo>
                    <a:pt x="45" y="134"/>
                    <a:pt x="55" y="129"/>
                    <a:pt x="66" y="129"/>
                  </a:cubicBezTo>
                  <a:cubicBezTo>
                    <a:pt x="74" y="129"/>
                    <a:pt x="82" y="132"/>
                    <a:pt x="90" y="139"/>
                  </a:cubicBezTo>
                  <a:cubicBezTo>
                    <a:pt x="95" y="141"/>
                    <a:pt x="99" y="143"/>
                    <a:pt x="102" y="143"/>
                  </a:cubicBezTo>
                  <a:cubicBezTo>
                    <a:pt x="115" y="143"/>
                    <a:pt x="122" y="125"/>
                    <a:pt x="131" y="93"/>
                  </a:cubicBezTo>
                  <a:cubicBezTo>
                    <a:pt x="131" y="36"/>
                    <a:pt x="127" y="15"/>
                    <a:pt x="119" y="11"/>
                  </a:cubicBezTo>
                  <a:cubicBezTo>
                    <a:pt x="100" y="11"/>
                    <a:pt x="80" y="1"/>
                    <a:pt x="60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204;p29"/>
            <p:cNvSpPr/>
            <p:nvPr/>
          </p:nvSpPr>
          <p:spPr>
            <a:xfrm>
              <a:off x="4812750" y="5408625"/>
              <a:ext cx="2500" cy="3475"/>
            </a:xfrm>
            <a:custGeom>
              <a:avLst/>
              <a:gdLst/>
              <a:ahLst/>
              <a:cxnLst/>
              <a:rect l="l" t="t" r="r" b="b"/>
              <a:pathLst>
                <a:path w="100" h="139" extrusionOk="0">
                  <a:moveTo>
                    <a:pt x="24" y="0"/>
                  </a:moveTo>
                  <a:cubicBezTo>
                    <a:pt x="21" y="0"/>
                    <a:pt x="17" y="1"/>
                    <a:pt x="13" y="1"/>
                  </a:cubicBezTo>
                  <a:cubicBezTo>
                    <a:pt x="9" y="1"/>
                    <a:pt x="5" y="26"/>
                    <a:pt x="1" y="38"/>
                  </a:cubicBezTo>
                  <a:cubicBezTo>
                    <a:pt x="9" y="107"/>
                    <a:pt x="17" y="139"/>
                    <a:pt x="28" y="139"/>
                  </a:cubicBezTo>
                  <a:cubicBezTo>
                    <a:pt x="33" y="139"/>
                    <a:pt x="39" y="131"/>
                    <a:pt x="46" y="116"/>
                  </a:cubicBezTo>
                  <a:cubicBezTo>
                    <a:pt x="50" y="113"/>
                    <a:pt x="53" y="103"/>
                    <a:pt x="57" y="103"/>
                  </a:cubicBezTo>
                  <a:cubicBezTo>
                    <a:pt x="57" y="103"/>
                    <a:pt x="58" y="103"/>
                    <a:pt x="58" y="104"/>
                  </a:cubicBezTo>
                  <a:cubicBezTo>
                    <a:pt x="64" y="123"/>
                    <a:pt x="70" y="132"/>
                    <a:pt x="76" y="132"/>
                  </a:cubicBezTo>
                  <a:cubicBezTo>
                    <a:pt x="84" y="132"/>
                    <a:pt x="92" y="116"/>
                    <a:pt x="99" y="88"/>
                  </a:cubicBezTo>
                  <a:cubicBezTo>
                    <a:pt x="99" y="20"/>
                    <a:pt x="99" y="1"/>
                    <a:pt x="93" y="1"/>
                  </a:cubicBezTo>
                  <a:cubicBezTo>
                    <a:pt x="93" y="1"/>
                    <a:pt x="92" y="1"/>
                    <a:pt x="91" y="1"/>
                  </a:cubicBezTo>
                  <a:cubicBezTo>
                    <a:pt x="84" y="3"/>
                    <a:pt x="76" y="4"/>
                    <a:pt x="69" y="4"/>
                  </a:cubicBezTo>
                  <a:cubicBezTo>
                    <a:pt x="54" y="4"/>
                    <a:pt x="39" y="0"/>
                    <a:pt x="2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205;p29"/>
            <p:cNvSpPr/>
            <p:nvPr/>
          </p:nvSpPr>
          <p:spPr>
            <a:xfrm>
              <a:off x="4808975" y="5408125"/>
              <a:ext cx="1650" cy="3650"/>
            </a:xfrm>
            <a:custGeom>
              <a:avLst/>
              <a:gdLst/>
              <a:ahLst/>
              <a:cxnLst/>
              <a:rect l="l" t="t" r="r" b="b"/>
              <a:pathLst>
                <a:path w="66" h="146" extrusionOk="0">
                  <a:moveTo>
                    <a:pt x="52" y="7"/>
                  </a:moveTo>
                  <a:cubicBezTo>
                    <a:pt x="51" y="7"/>
                    <a:pt x="50" y="7"/>
                    <a:pt x="49" y="9"/>
                  </a:cubicBezTo>
                  <a:cubicBezTo>
                    <a:pt x="33" y="21"/>
                    <a:pt x="17" y="1"/>
                    <a:pt x="0" y="79"/>
                  </a:cubicBezTo>
                  <a:cubicBezTo>
                    <a:pt x="8" y="134"/>
                    <a:pt x="18" y="145"/>
                    <a:pt x="28" y="145"/>
                  </a:cubicBezTo>
                  <a:cubicBezTo>
                    <a:pt x="33" y="145"/>
                    <a:pt x="39" y="142"/>
                    <a:pt x="45" y="140"/>
                  </a:cubicBezTo>
                  <a:cubicBezTo>
                    <a:pt x="62" y="140"/>
                    <a:pt x="62" y="112"/>
                    <a:pt x="66" y="54"/>
                  </a:cubicBezTo>
                  <a:cubicBezTo>
                    <a:pt x="62" y="21"/>
                    <a:pt x="56" y="7"/>
                    <a:pt x="52" y="7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206;p29"/>
            <p:cNvSpPr/>
            <p:nvPr/>
          </p:nvSpPr>
          <p:spPr>
            <a:xfrm>
              <a:off x="4806800" y="5408500"/>
              <a:ext cx="1475" cy="3075"/>
            </a:xfrm>
            <a:custGeom>
              <a:avLst/>
              <a:gdLst/>
              <a:ahLst/>
              <a:cxnLst/>
              <a:rect l="l" t="t" r="r" b="b"/>
              <a:pathLst>
                <a:path w="59" h="123" extrusionOk="0">
                  <a:moveTo>
                    <a:pt x="38" y="0"/>
                  </a:moveTo>
                  <a:cubicBezTo>
                    <a:pt x="26" y="0"/>
                    <a:pt x="13" y="10"/>
                    <a:pt x="1" y="60"/>
                  </a:cubicBezTo>
                  <a:cubicBezTo>
                    <a:pt x="13" y="101"/>
                    <a:pt x="24" y="122"/>
                    <a:pt x="34" y="122"/>
                  </a:cubicBezTo>
                  <a:cubicBezTo>
                    <a:pt x="41" y="122"/>
                    <a:pt x="48" y="112"/>
                    <a:pt x="54" y="93"/>
                  </a:cubicBezTo>
                  <a:cubicBezTo>
                    <a:pt x="54" y="76"/>
                    <a:pt x="58" y="60"/>
                    <a:pt x="58" y="39"/>
                  </a:cubicBezTo>
                  <a:cubicBezTo>
                    <a:pt x="58" y="27"/>
                    <a:pt x="54" y="15"/>
                    <a:pt x="50" y="2"/>
                  </a:cubicBezTo>
                  <a:cubicBezTo>
                    <a:pt x="46" y="1"/>
                    <a:pt x="42" y="0"/>
                    <a:pt x="3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207;p29"/>
            <p:cNvSpPr/>
            <p:nvPr/>
          </p:nvSpPr>
          <p:spPr>
            <a:xfrm>
              <a:off x="4804850" y="5408750"/>
              <a:ext cx="1275" cy="3250"/>
            </a:xfrm>
            <a:custGeom>
              <a:avLst/>
              <a:gdLst/>
              <a:ahLst/>
              <a:cxnLst/>
              <a:rect l="l" t="t" r="r" b="b"/>
              <a:pathLst>
                <a:path w="51" h="130" extrusionOk="0">
                  <a:moveTo>
                    <a:pt x="22" y="0"/>
                  </a:moveTo>
                  <a:cubicBezTo>
                    <a:pt x="13" y="0"/>
                    <a:pt x="5" y="13"/>
                    <a:pt x="1" y="78"/>
                  </a:cubicBezTo>
                  <a:cubicBezTo>
                    <a:pt x="9" y="91"/>
                    <a:pt x="13" y="107"/>
                    <a:pt x="22" y="119"/>
                  </a:cubicBezTo>
                  <a:cubicBezTo>
                    <a:pt x="25" y="126"/>
                    <a:pt x="28" y="129"/>
                    <a:pt x="31" y="129"/>
                  </a:cubicBezTo>
                  <a:cubicBezTo>
                    <a:pt x="38" y="129"/>
                    <a:pt x="43" y="108"/>
                    <a:pt x="46" y="78"/>
                  </a:cubicBezTo>
                  <a:cubicBezTo>
                    <a:pt x="50" y="58"/>
                    <a:pt x="50" y="37"/>
                    <a:pt x="46" y="17"/>
                  </a:cubicBezTo>
                  <a:cubicBezTo>
                    <a:pt x="42" y="5"/>
                    <a:pt x="34" y="0"/>
                    <a:pt x="2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208;p29"/>
            <p:cNvSpPr/>
            <p:nvPr/>
          </p:nvSpPr>
          <p:spPr>
            <a:xfrm>
              <a:off x="4811225" y="5408475"/>
              <a:ext cx="1150" cy="3275"/>
            </a:xfrm>
            <a:custGeom>
              <a:avLst/>
              <a:gdLst/>
              <a:ahLst/>
              <a:cxnLst/>
              <a:rect l="l" t="t" r="r" b="b"/>
              <a:pathLst>
                <a:path w="46" h="131" extrusionOk="0">
                  <a:moveTo>
                    <a:pt x="25" y="1"/>
                  </a:moveTo>
                  <a:cubicBezTo>
                    <a:pt x="16" y="1"/>
                    <a:pt x="6" y="10"/>
                    <a:pt x="0" y="61"/>
                  </a:cubicBezTo>
                  <a:cubicBezTo>
                    <a:pt x="9" y="109"/>
                    <a:pt x="16" y="131"/>
                    <a:pt x="24" y="131"/>
                  </a:cubicBezTo>
                  <a:cubicBezTo>
                    <a:pt x="27" y="131"/>
                    <a:pt x="30" y="128"/>
                    <a:pt x="33" y="122"/>
                  </a:cubicBezTo>
                  <a:cubicBezTo>
                    <a:pt x="41" y="98"/>
                    <a:pt x="46" y="73"/>
                    <a:pt x="46" y="48"/>
                  </a:cubicBezTo>
                  <a:cubicBezTo>
                    <a:pt x="46" y="11"/>
                    <a:pt x="37" y="3"/>
                    <a:pt x="33" y="3"/>
                  </a:cubicBezTo>
                  <a:cubicBezTo>
                    <a:pt x="31" y="2"/>
                    <a:pt x="28" y="1"/>
                    <a:pt x="25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209;p29"/>
            <p:cNvSpPr/>
            <p:nvPr/>
          </p:nvSpPr>
          <p:spPr>
            <a:xfrm>
              <a:off x="4817475" y="5408425"/>
              <a:ext cx="950" cy="3050"/>
            </a:xfrm>
            <a:custGeom>
              <a:avLst/>
              <a:gdLst/>
              <a:ahLst/>
              <a:cxnLst/>
              <a:rect l="l" t="t" r="r" b="b"/>
              <a:pathLst>
                <a:path w="38" h="122" extrusionOk="0">
                  <a:moveTo>
                    <a:pt x="18" y="1"/>
                  </a:moveTo>
                  <a:cubicBezTo>
                    <a:pt x="15" y="1"/>
                    <a:pt x="12" y="4"/>
                    <a:pt x="9" y="9"/>
                  </a:cubicBezTo>
                  <a:cubicBezTo>
                    <a:pt x="5" y="26"/>
                    <a:pt x="1" y="46"/>
                    <a:pt x="1" y="63"/>
                  </a:cubicBezTo>
                  <a:cubicBezTo>
                    <a:pt x="1" y="79"/>
                    <a:pt x="5" y="96"/>
                    <a:pt x="9" y="112"/>
                  </a:cubicBezTo>
                  <a:cubicBezTo>
                    <a:pt x="12" y="119"/>
                    <a:pt x="15" y="122"/>
                    <a:pt x="17" y="122"/>
                  </a:cubicBezTo>
                  <a:cubicBezTo>
                    <a:pt x="24" y="122"/>
                    <a:pt x="29" y="98"/>
                    <a:pt x="38" y="50"/>
                  </a:cubicBezTo>
                  <a:cubicBezTo>
                    <a:pt x="32" y="14"/>
                    <a:pt x="25" y="1"/>
                    <a:pt x="1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210;p29"/>
            <p:cNvSpPr/>
            <p:nvPr/>
          </p:nvSpPr>
          <p:spPr>
            <a:xfrm>
              <a:off x="4818600" y="5408550"/>
              <a:ext cx="750" cy="2900"/>
            </a:xfrm>
            <a:custGeom>
              <a:avLst/>
              <a:gdLst/>
              <a:ahLst/>
              <a:cxnLst/>
              <a:rect l="l" t="t" r="r" b="b"/>
              <a:pathLst>
                <a:path w="30" h="116" extrusionOk="0">
                  <a:moveTo>
                    <a:pt x="13" y="0"/>
                  </a:moveTo>
                  <a:cubicBezTo>
                    <a:pt x="9" y="13"/>
                    <a:pt x="5" y="29"/>
                    <a:pt x="5" y="41"/>
                  </a:cubicBezTo>
                  <a:cubicBezTo>
                    <a:pt x="1" y="66"/>
                    <a:pt x="5" y="91"/>
                    <a:pt x="17" y="115"/>
                  </a:cubicBezTo>
                  <a:cubicBezTo>
                    <a:pt x="21" y="115"/>
                    <a:pt x="30" y="82"/>
                    <a:pt x="30" y="49"/>
                  </a:cubicBezTo>
                  <a:cubicBezTo>
                    <a:pt x="30" y="21"/>
                    <a:pt x="25" y="0"/>
                    <a:pt x="1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211;p29"/>
            <p:cNvSpPr/>
            <p:nvPr/>
          </p:nvSpPr>
          <p:spPr>
            <a:xfrm>
              <a:off x="4816150" y="5408850"/>
              <a:ext cx="625" cy="1925"/>
            </a:xfrm>
            <a:custGeom>
              <a:avLst/>
              <a:gdLst/>
              <a:ahLst/>
              <a:cxnLst/>
              <a:rect l="l" t="t" r="r" b="b"/>
              <a:pathLst>
                <a:path w="25" h="77" extrusionOk="0">
                  <a:moveTo>
                    <a:pt x="12" y="0"/>
                  </a:moveTo>
                  <a:cubicBezTo>
                    <a:pt x="9" y="0"/>
                    <a:pt x="6" y="11"/>
                    <a:pt x="0" y="33"/>
                  </a:cubicBezTo>
                  <a:cubicBezTo>
                    <a:pt x="5" y="63"/>
                    <a:pt x="7" y="77"/>
                    <a:pt x="10" y="77"/>
                  </a:cubicBezTo>
                  <a:cubicBezTo>
                    <a:pt x="13" y="77"/>
                    <a:pt x="17" y="64"/>
                    <a:pt x="25" y="37"/>
                  </a:cubicBezTo>
                  <a:cubicBezTo>
                    <a:pt x="19" y="12"/>
                    <a:pt x="16" y="0"/>
                    <a:pt x="1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212;p29"/>
            <p:cNvSpPr/>
            <p:nvPr/>
          </p:nvSpPr>
          <p:spPr>
            <a:xfrm>
              <a:off x="4811950" y="5329550"/>
              <a:ext cx="18975" cy="4650"/>
            </a:xfrm>
            <a:custGeom>
              <a:avLst/>
              <a:gdLst/>
              <a:ahLst/>
              <a:cxnLst/>
              <a:rect l="l" t="t" r="r" b="b"/>
              <a:pathLst>
                <a:path w="759" h="186" extrusionOk="0">
                  <a:moveTo>
                    <a:pt x="671" y="0"/>
                  </a:moveTo>
                  <a:cubicBezTo>
                    <a:pt x="662" y="0"/>
                    <a:pt x="653" y="3"/>
                    <a:pt x="644" y="9"/>
                  </a:cubicBezTo>
                  <a:cubicBezTo>
                    <a:pt x="624" y="21"/>
                    <a:pt x="603" y="29"/>
                    <a:pt x="579" y="29"/>
                  </a:cubicBezTo>
                  <a:cubicBezTo>
                    <a:pt x="566" y="34"/>
                    <a:pt x="558" y="42"/>
                    <a:pt x="550" y="46"/>
                  </a:cubicBezTo>
                  <a:lnTo>
                    <a:pt x="476" y="46"/>
                  </a:lnTo>
                  <a:cubicBezTo>
                    <a:pt x="423" y="38"/>
                    <a:pt x="369" y="29"/>
                    <a:pt x="316" y="21"/>
                  </a:cubicBezTo>
                  <a:cubicBezTo>
                    <a:pt x="275" y="13"/>
                    <a:pt x="238" y="1"/>
                    <a:pt x="201" y="1"/>
                  </a:cubicBezTo>
                  <a:cubicBezTo>
                    <a:pt x="189" y="1"/>
                    <a:pt x="177" y="13"/>
                    <a:pt x="160" y="17"/>
                  </a:cubicBezTo>
                  <a:cubicBezTo>
                    <a:pt x="136" y="28"/>
                    <a:pt x="109" y="44"/>
                    <a:pt x="82" y="44"/>
                  </a:cubicBezTo>
                  <a:cubicBezTo>
                    <a:pt x="69" y="44"/>
                    <a:pt x="55" y="40"/>
                    <a:pt x="41" y="29"/>
                  </a:cubicBezTo>
                  <a:cubicBezTo>
                    <a:pt x="38" y="23"/>
                    <a:pt x="31" y="20"/>
                    <a:pt x="24" y="20"/>
                  </a:cubicBezTo>
                  <a:cubicBezTo>
                    <a:pt x="21" y="20"/>
                    <a:pt x="19" y="20"/>
                    <a:pt x="17" y="21"/>
                  </a:cubicBezTo>
                  <a:cubicBezTo>
                    <a:pt x="12" y="21"/>
                    <a:pt x="8" y="34"/>
                    <a:pt x="0" y="46"/>
                  </a:cubicBezTo>
                  <a:cubicBezTo>
                    <a:pt x="0" y="107"/>
                    <a:pt x="8" y="140"/>
                    <a:pt x="17" y="144"/>
                  </a:cubicBezTo>
                  <a:cubicBezTo>
                    <a:pt x="37" y="153"/>
                    <a:pt x="58" y="161"/>
                    <a:pt x="82" y="165"/>
                  </a:cubicBezTo>
                  <a:cubicBezTo>
                    <a:pt x="111" y="161"/>
                    <a:pt x="136" y="157"/>
                    <a:pt x="160" y="144"/>
                  </a:cubicBezTo>
                  <a:cubicBezTo>
                    <a:pt x="168" y="144"/>
                    <a:pt x="177" y="157"/>
                    <a:pt x="181" y="157"/>
                  </a:cubicBezTo>
                  <a:cubicBezTo>
                    <a:pt x="226" y="148"/>
                    <a:pt x="271" y="148"/>
                    <a:pt x="316" y="148"/>
                  </a:cubicBezTo>
                  <a:cubicBezTo>
                    <a:pt x="357" y="161"/>
                    <a:pt x="398" y="165"/>
                    <a:pt x="435" y="173"/>
                  </a:cubicBezTo>
                  <a:cubicBezTo>
                    <a:pt x="476" y="181"/>
                    <a:pt x="513" y="185"/>
                    <a:pt x="554" y="185"/>
                  </a:cubicBezTo>
                  <a:cubicBezTo>
                    <a:pt x="579" y="181"/>
                    <a:pt x="599" y="173"/>
                    <a:pt x="620" y="157"/>
                  </a:cubicBezTo>
                  <a:cubicBezTo>
                    <a:pt x="634" y="152"/>
                    <a:pt x="647" y="140"/>
                    <a:pt x="659" y="140"/>
                  </a:cubicBezTo>
                  <a:cubicBezTo>
                    <a:pt x="668" y="140"/>
                    <a:pt x="677" y="146"/>
                    <a:pt x="685" y="165"/>
                  </a:cubicBezTo>
                  <a:cubicBezTo>
                    <a:pt x="689" y="160"/>
                    <a:pt x="692" y="158"/>
                    <a:pt x="695" y="158"/>
                  </a:cubicBezTo>
                  <a:cubicBezTo>
                    <a:pt x="701" y="158"/>
                    <a:pt x="707" y="166"/>
                    <a:pt x="712" y="166"/>
                  </a:cubicBezTo>
                  <a:cubicBezTo>
                    <a:pt x="717" y="166"/>
                    <a:pt x="722" y="160"/>
                    <a:pt x="726" y="136"/>
                  </a:cubicBezTo>
                  <a:cubicBezTo>
                    <a:pt x="726" y="133"/>
                    <a:pt x="727" y="132"/>
                    <a:pt x="729" y="132"/>
                  </a:cubicBezTo>
                  <a:cubicBezTo>
                    <a:pt x="731" y="132"/>
                    <a:pt x="736" y="136"/>
                    <a:pt x="739" y="136"/>
                  </a:cubicBezTo>
                  <a:cubicBezTo>
                    <a:pt x="739" y="137"/>
                    <a:pt x="740" y="137"/>
                    <a:pt x="740" y="137"/>
                  </a:cubicBezTo>
                  <a:cubicBezTo>
                    <a:pt x="744" y="137"/>
                    <a:pt x="751" y="120"/>
                    <a:pt x="755" y="83"/>
                  </a:cubicBezTo>
                  <a:cubicBezTo>
                    <a:pt x="759" y="49"/>
                    <a:pt x="751" y="26"/>
                    <a:pt x="743" y="26"/>
                  </a:cubicBezTo>
                  <a:cubicBezTo>
                    <a:pt x="742" y="26"/>
                    <a:pt x="740" y="27"/>
                    <a:pt x="739" y="29"/>
                  </a:cubicBezTo>
                  <a:cubicBezTo>
                    <a:pt x="736" y="33"/>
                    <a:pt x="734" y="35"/>
                    <a:pt x="731" y="35"/>
                  </a:cubicBezTo>
                  <a:cubicBezTo>
                    <a:pt x="726" y="35"/>
                    <a:pt x="720" y="27"/>
                    <a:pt x="714" y="21"/>
                  </a:cubicBezTo>
                  <a:cubicBezTo>
                    <a:pt x="701" y="8"/>
                    <a:pt x="686" y="0"/>
                    <a:pt x="67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213;p29"/>
            <p:cNvSpPr/>
            <p:nvPr/>
          </p:nvSpPr>
          <p:spPr>
            <a:xfrm>
              <a:off x="4801375" y="5329500"/>
              <a:ext cx="10275" cy="4075"/>
            </a:xfrm>
            <a:custGeom>
              <a:avLst/>
              <a:gdLst/>
              <a:ahLst/>
              <a:cxnLst/>
              <a:rect l="l" t="t" r="r" b="b"/>
              <a:pathLst>
                <a:path w="411" h="163" extrusionOk="0">
                  <a:moveTo>
                    <a:pt x="230" y="1"/>
                  </a:moveTo>
                  <a:cubicBezTo>
                    <a:pt x="218" y="1"/>
                    <a:pt x="206" y="5"/>
                    <a:pt x="193" y="19"/>
                  </a:cubicBezTo>
                  <a:cubicBezTo>
                    <a:pt x="186" y="14"/>
                    <a:pt x="179" y="12"/>
                    <a:pt x="172" y="12"/>
                  </a:cubicBezTo>
                  <a:cubicBezTo>
                    <a:pt x="145" y="12"/>
                    <a:pt x="119" y="39"/>
                    <a:pt x="92" y="39"/>
                  </a:cubicBezTo>
                  <a:cubicBezTo>
                    <a:pt x="85" y="39"/>
                    <a:pt x="78" y="37"/>
                    <a:pt x="70" y="31"/>
                  </a:cubicBezTo>
                  <a:cubicBezTo>
                    <a:pt x="66" y="27"/>
                    <a:pt x="62" y="26"/>
                    <a:pt x="57" y="26"/>
                  </a:cubicBezTo>
                  <a:cubicBezTo>
                    <a:pt x="47" y="26"/>
                    <a:pt x="37" y="31"/>
                    <a:pt x="29" y="31"/>
                  </a:cubicBezTo>
                  <a:cubicBezTo>
                    <a:pt x="13" y="31"/>
                    <a:pt x="13" y="52"/>
                    <a:pt x="0" y="85"/>
                  </a:cubicBezTo>
                  <a:cubicBezTo>
                    <a:pt x="10" y="124"/>
                    <a:pt x="17" y="142"/>
                    <a:pt x="26" y="142"/>
                  </a:cubicBezTo>
                  <a:cubicBezTo>
                    <a:pt x="28" y="142"/>
                    <a:pt x="31" y="141"/>
                    <a:pt x="33" y="138"/>
                  </a:cubicBezTo>
                  <a:cubicBezTo>
                    <a:pt x="37" y="135"/>
                    <a:pt x="41" y="134"/>
                    <a:pt x="43" y="134"/>
                  </a:cubicBezTo>
                  <a:cubicBezTo>
                    <a:pt x="49" y="134"/>
                    <a:pt x="52" y="138"/>
                    <a:pt x="58" y="138"/>
                  </a:cubicBezTo>
                  <a:lnTo>
                    <a:pt x="83" y="142"/>
                  </a:lnTo>
                  <a:lnTo>
                    <a:pt x="115" y="150"/>
                  </a:lnTo>
                  <a:cubicBezTo>
                    <a:pt x="115" y="150"/>
                    <a:pt x="117" y="152"/>
                    <a:pt x="120" y="152"/>
                  </a:cubicBezTo>
                  <a:cubicBezTo>
                    <a:pt x="121" y="152"/>
                    <a:pt x="122" y="152"/>
                    <a:pt x="124" y="150"/>
                  </a:cubicBezTo>
                  <a:cubicBezTo>
                    <a:pt x="135" y="139"/>
                    <a:pt x="147" y="135"/>
                    <a:pt x="157" y="135"/>
                  </a:cubicBezTo>
                  <a:cubicBezTo>
                    <a:pt x="173" y="135"/>
                    <a:pt x="187" y="142"/>
                    <a:pt x="202" y="142"/>
                  </a:cubicBezTo>
                  <a:cubicBezTo>
                    <a:pt x="206" y="142"/>
                    <a:pt x="210" y="138"/>
                    <a:pt x="214" y="134"/>
                  </a:cubicBezTo>
                  <a:cubicBezTo>
                    <a:pt x="223" y="125"/>
                    <a:pt x="232" y="118"/>
                    <a:pt x="241" y="118"/>
                  </a:cubicBezTo>
                  <a:cubicBezTo>
                    <a:pt x="248" y="118"/>
                    <a:pt x="256" y="123"/>
                    <a:pt x="263" y="134"/>
                  </a:cubicBezTo>
                  <a:cubicBezTo>
                    <a:pt x="263" y="142"/>
                    <a:pt x="271" y="142"/>
                    <a:pt x="280" y="142"/>
                  </a:cubicBezTo>
                  <a:cubicBezTo>
                    <a:pt x="286" y="139"/>
                    <a:pt x="293" y="136"/>
                    <a:pt x="300" y="136"/>
                  </a:cubicBezTo>
                  <a:cubicBezTo>
                    <a:pt x="309" y="136"/>
                    <a:pt x="319" y="142"/>
                    <a:pt x="329" y="159"/>
                  </a:cubicBezTo>
                  <a:cubicBezTo>
                    <a:pt x="330" y="161"/>
                    <a:pt x="331" y="162"/>
                    <a:pt x="333" y="162"/>
                  </a:cubicBezTo>
                  <a:cubicBezTo>
                    <a:pt x="337" y="162"/>
                    <a:pt x="342" y="156"/>
                    <a:pt x="345" y="150"/>
                  </a:cubicBezTo>
                  <a:cubicBezTo>
                    <a:pt x="349" y="142"/>
                    <a:pt x="353" y="113"/>
                    <a:pt x="362" y="97"/>
                  </a:cubicBezTo>
                  <a:cubicBezTo>
                    <a:pt x="377" y="129"/>
                    <a:pt x="385" y="146"/>
                    <a:pt x="391" y="146"/>
                  </a:cubicBezTo>
                  <a:cubicBezTo>
                    <a:pt x="398" y="146"/>
                    <a:pt x="402" y="122"/>
                    <a:pt x="411" y="68"/>
                  </a:cubicBezTo>
                  <a:cubicBezTo>
                    <a:pt x="411" y="36"/>
                    <a:pt x="407" y="15"/>
                    <a:pt x="403" y="15"/>
                  </a:cubicBezTo>
                  <a:cubicBezTo>
                    <a:pt x="397" y="15"/>
                    <a:pt x="393" y="13"/>
                    <a:pt x="390" y="13"/>
                  </a:cubicBezTo>
                  <a:cubicBezTo>
                    <a:pt x="389" y="13"/>
                    <a:pt x="388" y="14"/>
                    <a:pt x="386" y="15"/>
                  </a:cubicBezTo>
                  <a:cubicBezTo>
                    <a:pt x="376" y="26"/>
                    <a:pt x="366" y="30"/>
                    <a:pt x="355" y="30"/>
                  </a:cubicBezTo>
                  <a:cubicBezTo>
                    <a:pt x="339" y="30"/>
                    <a:pt x="321" y="22"/>
                    <a:pt x="304" y="19"/>
                  </a:cubicBezTo>
                  <a:cubicBezTo>
                    <a:pt x="280" y="19"/>
                    <a:pt x="255" y="1"/>
                    <a:pt x="230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214;p29"/>
            <p:cNvSpPr/>
            <p:nvPr/>
          </p:nvSpPr>
          <p:spPr>
            <a:xfrm>
              <a:off x="4791625" y="5330075"/>
              <a:ext cx="7825" cy="3275"/>
            </a:xfrm>
            <a:custGeom>
              <a:avLst/>
              <a:gdLst/>
              <a:ahLst/>
              <a:cxnLst/>
              <a:rect l="l" t="t" r="r" b="b"/>
              <a:pathLst>
                <a:path w="313" h="131" extrusionOk="0">
                  <a:moveTo>
                    <a:pt x="230" y="0"/>
                  </a:moveTo>
                  <a:cubicBezTo>
                    <a:pt x="202" y="0"/>
                    <a:pt x="173" y="0"/>
                    <a:pt x="148" y="4"/>
                  </a:cubicBezTo>
                  <a:cubicBezTo>
                    <a:pt x="132" y="4"/>
                    <a:pt x="116" y="21"/>
                    <a:pt x="103" y="25"/>
                  </a:cubicBezTo>
                  <a:cubicBezTo>
                    <a:pt x="95" y="26"/>
                    <a:pt x="86" y="27"/>
                    <a:pt x="78" y="27"/>
                  </a:cubicBezTo>
                  <a:cubicBezTo>
                    <a:pt x="60" y="27"/>
                    <a:pt x="42" y="25"/>
                    <a:pt x="25" y="25"/>
                  </a:cubicBezTo>
                  <a:cubicBezTo>
                    <a:pt x="17" y="25"/>
                    <a:pt x="9" y="25"/>
                    <a:pt x="1" y="54"/>
                  </a:cubicBezTo>
                  <a:cubicBezTo>
                    <a:pt x="13" y="109"/>
                    <a:pt x="24" y="126"/>
                    <a:pt x="36" y="126"/>
                  </a:cubicBezTo>
                  <a:cubicBezTo>
                    <a:pt x="43" y="126"/>
                    <a:pt x="50" y="119"/>
                    <a:pt x="58" y="111"/>
                  </a:cubicBezTo>
                  <a:cubicBezTo>
                    <a:pt x="62" y="107"/>
                    <a:pt x="66" y="104"/>
                    <a:pt x="70" y="104"/>
                  </a:cubicBezTo>
                  <a:cubicBezTo>
                    <a:pt x="75" y="104"/>
                    <a:pt x="79" y="107"/>
                    <a:pt x="83" y="115"/>
                  </a:cubicBezTo>
                  <a:cubicBezTo>
                    <a:pt x="86" y="124"/>
                    <a:pt x="89" y="131"/>
                    <a:pt x="93" y="131"/>
                  </a:cubicBezTo>
                  <a:cubicBezTo>
                    <a:pt x="95" y="131"/>
                    <a:pt x="97" y="130"/>
                    <a:pt x="99" y="127"/>
                  </a:cubicBezTo>
                  <a:cubicBezTo>
                    <a:pt x="106" y="113"/>
                    <a:pt x="114" y="109"/>
                    <a:pt x="121" y="109"/>
                  </a:cubicBezTo>
                  <a:cubicBezTo>
                    <a:pt x="132" y="109"/>
                    <a:pt x="143" y="118"/>
                    <a:pt x="155" y="118"/>
                  </a:cubicBezTo>
                  <a:cubicBezTo>
                    <a:pt x="158" y="118"/>
                    <a:pt x="161" y="117"/>
                    <a:pt x="165" y="115"/>
                  </a:cubicBezTo>
                  <a:cubicBezTo>
                    <a:pt x="172" y="111"/>
                    <a:pt x="179" y="110"/>
                    <a:pt x="186" y="110"/>
                  </a:cubicBezTo>
                  <a:cubicBezTo>
                    <a:pt x="201" y="110"/>
                    <a:pt x="217" y="115"/>
                    <a:pt x="230" y="115"/>
                  </a:cubicBezTo>
                  <a:cubicBezTo>
                    <a:pt x="239" y="115"/>
                    <a:pt x="243" y="111"/>
                    <a:pt x="251" y="107"/>
                  </a:cubicBezTo>
                  <a:lnTo>
                    <a:pt x="288" y="95"/>
                  </a:lnTo>
                  <a:cubicBezTo>
                    <a:pt x="288" y="94"/>
                    <a:pt x="289" y="94"/>
                    <a:pt x="290" y="94"/>
                  </a:cubicBezTo>
                  <a:cubicBezTo>
                    <a:pt x="293" y="94"/>
                    <a:pt x="296" y="97"/>
                    <a:pt x="300" y="97"/>
                  </a:cubicBezTo>
                  <a:cubicBezTo>
                    <a:pt x="305" y="97"/>
                    <a:pt x="310" y="89"/>
                    <a:pt x="313" y="49"/>
                  </a:cubicBezTo>
                  <a:cubicBezTo>
                    <a:pt x="313" y="13"/>
                    <a:pt x="308" y="0"/>
                    <a:pt x="28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215;p29"/>
            <p:cNvSpPr/>
            <p:nvPr/>
          </p:nvSpPr>
          <p:spPr>
            <a:xfrm>
              <a:off x="4787125" y="5330625"/>
              <a:ext cx="3100" cy="2525"/>
            </a:xfrm>
            <a:custGeom>
              <a:avLst/>
              <a:gdLst/>
              <a:ahLst/>
              <a:cxnLst/>
              <a:rect l="l" t="t" r="r" b="b"/>
              <a:pathLst>
                <a:path w="124" h="101" extrusionOk="0">
                  <a:moveTo>
                    <a:pt x="68" y="1"/>
                  </a:moveTo>
                  <a:cubicBezTo>
                    <a:pt x="50" y="1"/>
                    <a:pt x="33" y="3"/>
                    <a:pt x="17" y="7"/>
                  </a:cubicBezTo>
                  <a:cubicBezTo>
                    <a:pt x="8" y="7"/>
                    <a:pt x="4" y="19"/>
                    <a:pt x="0" y="27"/>
                  </a:cubicBezTo>
                  <a:cubicBezTo>
                    <a:pt x="4" y="81"/>
                    <a:pt x="12" y="97"/>
                    <a:pt x="21" y="97"/>
                  </a:cubicBezTo>
                  <a:cubicBezTo>
                    <a:pt x="27" y="99"/>
                    <a:pt x="33" y="100"/>
                    <a:pt x="40" y="100"/>
                  </a:cubicBezTo>
                  <a:cubicBezTo>
                    <a:pt x="46" y="100"/>
                    <a:pt x="53" y="99"/>
                    <a:pt x="62" y="97"/>
                  </a:cubicBezTo>
                  <a:cubicBezTo>
                    <a:pt x="71" y="94"/>
                    <a:pt x="82" y="83"/>
                    <a:pt x="92" y="83"/>
                  </a:cubicBezTo>
                  <a:cubicBezTo>
                    <a:pt x="96" y="83"/>
                    <a:pt x="99" y="84"/>
                    <a:pt x="103" y="89"/>
                  </a:cubicBezTo>
                  <a:cubicBezTo>
                    <a:pt x="105" y="93"/>
                    <a:pt x="107" y="95"/>
                    <a:pt x="109" y="95"/>
                  </a:cubicBezTo>
                  <a:cubicBezTo>
                    <a:pt x="115" y="95"/>
                    <a:pt x="117" y="63"/>
                    <a:pt x="123" y="7"/>
                  </a:cubicBezTo>
                  <a:cubicBezTo>
                    <a:pt x="105" y="3"/>
                    <a:pt x="86" y="1"/>
                    <a:pt x="6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216;p29"/>
            <p:cNvSpPr/>
            <p:nvPr/>
          </p:nvSpPr>
          <p:spPr>
            <a:xfrm>
              <a:off x="4790500" y="5330650"/>
              <a:ext cx="650" cy="2325"/>
            </a:xfrm>
            <a:custGeom>
              <a:avLst/>
              <a:gdLst/>
              <a:ahLst/>
              <a:cxnLst/>
              <a:rect l="l" t="t" r="r" b="b"/>
              <a:pathLst>
                <a:path w="26" h="93" extrusionOk="0">
                  <a:moveTo>
                    <a:pt x="16" y="1"/>
                  </a:moveTo>
                  <a:cubicBezTo>
                    <a:pt x="15" y="1"/>
                    <a:pt x="14" y="1"/>
                    <a:pt x="13" y="2"/>
                  </a:cubicBezTo>
                  <a:cubicBezTo>
                    <a:pt x="9" y="14"/>
                    <a:pt x="5" y="26"/>
                    <a:pt x="5" y="35"/>
                  </a:cubicBezTo>
                  <a:cubicBezTo>
                    <a:pt x="1" y="59"/>
                    <a:pt x="9" y="92"/>
                    <a:pt x="17" y="92"/>
                  </a:cubicBezTo>
                  <a:cubicBezTo>
                    <a:pt x="21" y="76"/>
                    <a:pt x="25" y="59"/>
                    <a:pt x="25" y="47"/>
                  </a:cubicBezTo>
                  <a:cubicBezTo>
                    <a:pt x="25" y="12"/>
                    <a:pt x="22" y="1"/>
                    <a:pt x="16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217;p29"/>
            <p:cNvSpPr/>
            <p:nvPr/>
          </p:nvSpPr>
          <p:spPr>
            <a:xfrm>
              <a:off x="4800350" y="5330475"/>
              <a:ext cx="650" cy="1750"/>
            </a:xfrm>
            <a:custGeom>
              <a:avLst/>
              <a:gdLst/>
              <a:ahLst/>
              <a:cxnLst/>
              <a:rect l="l" t="t" r="r" b="b"/>
              <a:pathLst>
                <a:path w="26" h="70" extrusionOk="0">
                  <a:moveTo>
                    <a:pt x="17" y="1"/>
                  </a:moveTo>
                  <a:cubicBezTo>
                    <a:pt x="9" y="1"/>
                    <a:pt x="5" y="5"/>
                    <a:pt x="0" y="9"/>
                  </a:cubicBezTo>
                  <a:cubicBezTo>
                    <a:pt x="0" y="21"/>
                    <a:pt x="0" y="33"/>
                    <a:pt x="0" y="46"/>
                  </a:cubicBezTo>
                  <a:cubicBezTo>
                    <a:pt x="5" y="63"/>
                    <a:pt x="9" y="70"/>
                    <a:pt x="13" y="70"/>
                  </a:cubicBezTo>
                  <a:cubicBezTo>
                    <a:pt x="15" y="70"/>
                    <a:pt x="18" y="67"/>
                    <a:pt x="21" y="62"/>
                  </a:cubicBezTo>
                  <a:cubicBezTo>
                    <a:pt x="25" y="46"/>
                    <a:pt x="25" y="29"/>
                    <a:pt x="21" y="9"/>
                  </a:cubicBezTo>
                  <a:cubicBezTo>
                    <a:pt x="21" y="5"/>
                    <a:pt x="17" y="1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18;p29"/>
            <p:cNvSpPr/>
            <p:nvPr/>
          </p:nvSpPr>
          <p:spPr>
            <a:xfrm>
              <a:off x="4819525" y="5432750"/>
              <a:ext cx="16125" cy="7200"/>
            </a:xfrm>
            <a:custGeom>
              <a:avLst/>
              <a:gdLst/>
              <a:ahLst/>
              <a:cxnLst/>
              <a:rect l="l" t="t" r="r" b="b"/>
              <a:pathLst>
                <a:path w="645" h="288" extrusionOk="0">
                  <a:moveTo>
                    <a:pt x="633" y="1"/>
                  </a:moveTo>
                  <a:cubicBezTo>
                    <a:pt x="608" y="5"/>
                    <a:pt x="588" y="13"/>
                    <a:pt x="567" y="21"/>
                  </a:cubicBezTo>
                  <a:cubicBezTo>
                    <a:pt x="565" y="22"/>
                    <a:pt x="563" y="22"/>
                    <a:pt x="561" y="22"/>
                  </a:cubicBezTo>
                  <a:cubicBezTo>
                    <a:pt x="553" y="22"/>
                    <a:pt x="542" y="17"/>
                    <a:pt x="538" y="17"/>
                  </a:cubicBezTo>
                  <a:cubicBezTo>
                    <a:pt x="534" y="17"/>
                    <a:pt x="530" y="21"/>
                    <a:pt x="522" y="21"/>
                  </a:cubicBezTo>
                  <a:lnTo>
                    <a:pt x="473" y="21"/>
                  </a:lnTo>
                  <a:cubicBezTo>
                    <a:pt x="460" y="21"/>
                    <a:pt x="448" y="9"/>
                    <a:pt x="440" y="9"/>
                  </a:cubicBezTo>
                  <a:cubicBezTo>
                    <a:pt x="395" y="17"/>
                    <a:pt x="350" y="29"/>
                    <a:pt x="304" y="38"/>
                  </a:cubicBezTo>
                  <a:cubicBezTo>
                    <a:pt x="300" y="38"/>
                    <a:pt x="292" y="33"/>
                    <a:pt x="288" y="33"/>
                  </a:cubicBezTo>
                  <a:cubicBezTo>
                    <a:pt x="280" y="30"/>
                    <a:pt x="272" y="26"/>
                    <a:pt x="263" y="26"/>
                  </a:cubicBezTo>
                  <a:cubicBezTo>
                    <a:pt x="253" y="26"/>
                    <a:pt x="243" y="31"/>
                    <a:pt x="235" y="46"/>
                  </a:cubicBezTo>
                  <a:cubicBezTo>
                    <a:pt x="235" y="50"/>
                    <a:pt x="231" y="50"/>
                    <a:pt x="226" y="50"/>
                  </a:cubicBezTo>
                  <a:cubicBezTo>
                    <a:pt x="194" y="54"/>
                    <a:pt x="157" y="58"/>
                    <a:pt x="124" y="74"/>
                  </a:cubicBezTo>
                  <a:cubicBezTo>
                    <a:pt x="112" y="80"/>
                    <a:pt x="101" y="82"/>
                    <a:pt x="89" y="82"/>
                  </a:cubicBezTo>
                  <a:cubicBezTo>
                    <a:pt x="72" y="82"/>
                    <a:pt x="55" y="78"/>
                    <a:pt x="37" y="78"/>
                  </a:cubicBezTo>
                  <a:cubicBezTo>
                    <a:pt x="33" y="78"/>
                    <a:pt x="29" y="78"/>
                    <a:pt x="25" y="79"/>
                  </a:cubicBezTo>
                  <a:cubicBezTo>
                    <a:pt x="17" y="79"/>
                    <a:pt x="9" y="79"/>
                    <a:pt x="1" y="120"/>
                  </a:cubicBezTo>
                  <a:cubicBezTo>
                    <a:pt x="1" y="148"/>
                    <a:pt x="5" y="177"/>
                    <a:pt x="9" y="206"/>
                  </a:cubicBezTo>
                  <a:cubicBezTo>
                    <a:pt x="9" y="206"/>
                    <a:pt x="13" y="210"/>
                    <a:pt x="13" y="210"/>
                  </a:cubicBezTo>
                  <a:cubicBezTo>
                    <a:pt x="16" y="208"/>
                    <a:pt x="19" y="208"/>
                    <a:pt x="22" y="208"/>
                  </a:cubicBezTo>
                  <a:cubicBezTo>
                    <a:pt x="26" y="208"/>
                    <a:pt x="30" y="209"/>
                    <a:pt x="35" y="209"/>
                  </a:cubicBezTo>
                  <a:cubicBezTo>
                    <a:pt x="44" y="209"/>
                    <a:pt x="53" y="205"/>
                    <a:pt x="62" y="177"/>
                  </a:cubicBezTo>
                  <a:cubicBezTo>
                    <a:pt x="64" y="175"/>
                    <a:pt x="65" y="174"/>
                    <a:pt x="66" y="174"/>
                  </a:cubicBezTo>
                  <a:cubicBezTo>
                    <a:pt x="69" y="174"/>
                    <a:pt x="72" y="179"/>
                    <a:pt x="75" y="185"/>
                  </a:cubicBezTo>
                  <a:cubicBezTo>
                    <a:pt x="86" y="210"/>
                    <a:pt x="97" y="222"/>
                    <a:pt x="108" y="222"/>
                  </a:cubicBezTo>
                  <a:cubicBezTo>
                    <a:pt x="113" y="222"/>
                    <a:pt x="119" y="219"/>
                    <a:pt x="124" y="214"/>
                  </a:cubicBezTo>
                  <a:cubicBezTo>
                    <a:pt x="131" y="207"/>
                    <a:pt x="138" y="204"/>
                    <a:pt x="144" y="204"/>
                  </a:cubicBezTo>
                  <a:cubicBezTo>
                    <a:pt x="153" y="204"/>
                    <a:pt x="162" y="210"/>
                    <a:pt x="169" y="222"/>
                  </a:cubicBezTo>
                  <a:cubicBezTo>
                    <a:pt x="172" y="224"/>
                    <a:pt x="174" y="224"/>
                    <a:pt x="177" y="224"/>
                  </a:cubicBezTo>
                  <a:cubicBezTo>
                    <a:pt x="182" y="224"/>
                    <a:pt x="187" y="222"/>
                    <a:pt x="190" y="222"/>
                  </a:cubicBezTo>
                  <a:cubicBezTo>
                    <a:pt x="196" y="219"/>
                    <a:pt x="200" y="208"/>
                    <a:pt x="206" y="208"/>
                  </a:cubicBezTo>
                  <a:cubicBezTo>
                    <a:pt x="207" y="208"/>
                    <a:pt x="208" y="208"/>
                    <a:pt x="210" y="210"/>
                  </a:cubicBezTo>
                  <a:cubicBezTo>
                    <a:pt x="219" y="220"/>
                    <a:pt x="229" y="224"/>
                    <a:pt x="238" y="224"/>
                  </a:cubicBezTo>
                  <a:cubicBezTo>
                    <a:pt x="258" y="224"/>
                    <a:pt x="277" y="209"/>
                    <a:pt x="297" y="209"/>
                  </a:cubicBezTo>
                  <a:cubicBezTo>
                    <a:pt x="305" y="209"/>
                    <a:pt x="313" y="211"/>
                    <a:pt x="321" y="218"/>
                  </a:cubicBezTo>
                  <a:cubicBezTo>
                    <a:pt x="325" y="221"/>
                    <a:pt x="330" y="222"/>
                    <a:pt x="336" y="222"/>
                  </a:cubicBezTo>
                  <a:cubicBezTo>
                    <a:pt x="341" y="222"/>
                    <a:pt x="347" y="221"/>
                    <a:pt x="353" y="221"/>
                  </a:cubicBezTo>
                  <a:cubicBezTo>
                    <a:pt x="356" y="221"/>
                    <a:pt x="359" y="221"/>
                    <a:pt x="362" y="222"/>
                  </a:cubicBezTo>
                  <a:cubicBezTo>
                    <a:pt x="395" y="226"/>
                    <a:pt x="423" y="234"/>
                    <a:pt x="456" y="243"/>
                  </a:cubicBezTo>
                  <a:cubicBezTo>
                    <a:pt x="469" y="247"/>
                    <a:pt x="481" y="255"/>
                    <a:pt x="485" y="267"/>
                  </a:cubicBezTo>
                  <a:cubicBezTo>
                    <a:pt x="492" y="281"/>
                    <a:pt x="499" y="286"/>
                    <a:pt x="506" y="286"/>
                  </a:cubicBezTo>
                  <a:cubicBezTo>
                    <a:pt x="515" y="286"/>
                    <a:pt x="525" y="278"/>
                    <a:pt x="534" y="276"/>
                  </a:cubicBezTo>
                  <a:cubicBezTo>
                    <a:pt x="546" y="271"/>
                    <a:pt x="560" y="269"/>
                    <a:pt x="573" y="269"/>
                  </a:cubicBezTo>
                  <a:cubicBezTo>
                    <a:pt x="582" y="269"/>
                    <a:pt x="591" y="270"/>
                    <a:pt x="600" y="271"/>
                  </a:cubicBezTo>
                  <a:cubicBezTo>
                    <a:pt x="608" y="271"/>
                    <a:pt x="624" y="288"/>
                    <a:pt x="645" y="288"/>
                  </a:cubicBezTo>
                  <a:lnTo>
                    <a:pt x="645" y="9"/>
                  </a:lnTo>
                  <a:cubicBezTo>
                    <a:pt x="641" y="5"/>
                    <a:pt x="637" y="1"/>
                    <a:pt x="63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19;p29"/>
            <p:cNvSpPr/>
            <p:nvPr/>
          </p:nvSpPr>
          <p:spPr>
            <a:xfrm>
              <a:off x="4819525" y="5419700"/>
              <a:ext cx="16125" cy="7200"/>
            </a:xfrm>
            <a:custGeom>
              <a:avLst/>
              <a:gdLst/>
              <a:ahLst/>
              <a:cxnLst/>
              <a:rect l="l" t="t" r="r" b="b"/>
              <a:pathLst>
                <a:path w="645" h="288" extrusionOk="0">
                  <a:moveTo>
                    <a:pt x="587" y="0"/>
                  </a:moveTo>
                  <a:cubicBezTo>
                    <a:pt x="585" y="0"/>
                    <a:pt x="582" y="1"/>
                    <a:pt x="579" y="1"/>
                  </a:cubicBezTo>
                  <a:cubicBezTo>
                    <a:pt x="542" y="18"/>
                    <a:pt x="501" y="34"/>
                    <a:pt x="460" y="47"/>
                  </a:cubicBezTo>
                  <a:cubicBezTo>
                    <a:pt x="457" y="47"/>
                    <a:pt x="454" y="48"/>
                    <a:pt x="451" y="48"/>
                  </a:cubicBezTo>
                  <a:cubicBezTo>
                    <a:pt x="439" y="48"/>
                    <a:pt x="428" y="43"/>
                    <a:pt x="415" y="43"/>
                  </a:cubicBezTo>
                  <a:cubicBezTo>
                    <a:pt x="399" y="43"/>
                    <a:pt x="382" y="47"/>
                    <a:pt x="366" y="59"/>
                  </a:cubicBezTo>
                  <a:cubicBezTo>
                    <a:pt x="360" y="61"/>
                    <a:pt x="353" y="62"/>
                    <a:pt x="345" y="62"/>
                  </a:cubicBezTo>
                  <a:cubicBezTo>
                    <a:pt x="337" y="62"/>
                    <a:pt x="329" y="61"/>
                    <a:pt x="321" y="59"/>
                  </a:cubicBezTo>
                  <a:cubicBezTo>
                    <a:pt x="317" y="56"/>
                    <a:pt x="312" y="55"/>
                    <a:pt x="307" y="55"/>
                  </a:cubicBezTo>
                  <a:cubicBezTo>
                    <a:pt x="297" y="55"/>
                    <a:pt x="284" y="60"/>
                    <a:pt x="276" y="63"/>
                  </a:cubicBezTo>
                  <a:cubicBezTo>
                    <a:pt x="270" y="63"/>
                    <a:pt x="263" y="70"/>
                    <a:pt x="257" y="70"/>
                  </a:cubicBezTo>
                  <a:cubicBezTo>
                    <a:pt x="255" y="70"/>
                    <a:pt x="253" y="69"/>
                    <a:pt x="251" y="67"/>
                  </a:cubicBezTo>
                  <a:cubicBezTo>
                    <a:pt x="239" y="61"/>
                    <a:pt x="224" y="58"/>
                    <a:pt x="210" y="58"/>
                  </a:cubicBezTo>
                  <a:cubicBezTo>
                    <a:pt x="195" y="58"/>
                    <a:pt x="179" y="61"/>
                    <a:pt x="165" y="67"/>
                  </a:cubicBezTo>
                  <a:cubicBezTo>
                    <a:pt x="128" y="84"/>
                    <a:pt x="91" y="92"/>
                    <a:pt x="54" y="96"/>
                  </a:cubicBezTo>
                  <a:cubicBezTo>
                    <a:pt x="53" y="96"/>
                    <a:pt x="52" y="97"/>
                    <a:pt x="51" y="97"/>
                  </a:cubicBezTo>
                  <a:cubicBezTo>
                    <a:pt x="44" y="97"/>
                    <a:pt x="37" y="87"/>
                    <a:pt x="29" y="79"/>
                  </a:cubicBezTo>
                  <a:cubicBezTo>
                    <a:pt x="27" y="78"/>
                    <a:pt x="25" y="77"/>
                    <a:pt x="23" y="77"/>
                  </a:cubicBezTo>
                  <a:cubicBezTo>
                    <a:pt x="14" y="77"/>
                    <a:pt x="7" y="94"/>
                    <a:pt x="1" y="141"/>
                  </a:cubicBezTo>
                  <a:cubicBezTo>
                    <a:pt x="5" y="170"/>
                    <a:pt x="9" y="198"/>
                    <a:pt x="13" y="231"/>
                  </a:cubicBezTo>
                  <a:cubicBezTo>
                    <a:pt x="21" y="227"/>
                    <a:pt x="29" y="231"/>
                    <a:pt x="34" y="211"/>
                  </a:cubicBezTo>
                  <a:cubicBezTo>
                    <a:pt x="39" y="197"/>
                    <a:pt x="44" y="193"/>
                    <a:pt x="49" y="193"/>
                  </a:cubicBezTo>
                  <a:cubicBezTo>
                    <a:pt x="54" y="193"/>
                    <a:pt x="58" y="198"/>
                    <a:pt x="62" y="203"/>
                  </a:cubicBezTo>
                  <a:cubicBezTo>
                    <a:pt x="73" y="220"/>
                    <a:pt x="91" y="228"/>
                    <a:pt x="109" y="228"/>
                  </a:cubicBezTo>
                  <a:cubicBezTo>
                    <a:pt x="113" y="228"/>
                    <a:pt x="116" y="228"/>
                    <a:pt x="120" y="227"/>
                  </a:cubicBezTo>
                  <a:cubicBezTo>
                    <a:pt x="136" y="223"/>
                    <a:pt x="153" y="227"/>
                    <a:pt x="165" y="219"/>
                  </a:cubicBezTo>
                  <a:cubicBezTo>
                    <a:pt x="171" y="214"/>
                    <a:pt x="178" y="212"/>
                    <a:pt x="184" y="212"/>
                  </a:cubicBezTo>
                  <a:cubicBezTo>
                    <a:pt x="200" y="212"/>
                    <a:pt x="215" y="227"/>
                    <a:pt x="231" y="227"/>
                  </a:cubicBezTo>
                  <a:cubicBezTo>
                    <a:pt x="256" y="227"/>
                    <a:pt x="282" y="250"/>
                    <a:pt x="308" y="250"/>
                  </a:cubicBezTo>
                  <a:cubicBezTo>
                    <a:pt x="315" y="250"/>
                    <a:pt x="322" y="248"/>
                    <a:pt x="329" y="244"/>
                  </a:cubicBezTo>
                  <a:cubicBezTo>
                    <a:pt x="330" y="243"/>
                    <a:pt x="331" y="243"/>
                    <a:pt x="333" y="243"/>
                  </a:cubicBezTo>
                  <a:cubicBezTo>
                    <a:pt x="341" y="243"/>
                    <a:pt x="351" y="252"/>
                    <a:pt x="358" y="256"/>
                  </a:cubicBezTo>
                  <a:cubicBezTo>
                    <a:pt x="366" y="260"/>
                    <a:pt x="375" y="261"/>
                    <a:pt x="383" y="261"/>
                  </a:cubicBezTo>
                  <a:cubicBezTo>
                    <a:pt x="402" y="261"/>
                    <a:pt x="420" y="253"/>
                    <a:pt x="440" y="248"/>
                  </a:cubicBezTo>
                  <a:cubicBezTo>
                    <a:pt x="446" y="247"/>
                    <a:pt x="452" y="246"/>
                    <a:pt x="458" y="246"/>
                  </a:cubicBezTo>
                  <a:cubicBezTo>
                    <a:pt x="477" y="246"/>
                    <a:pt x="495" y="251"/>
                    <a:pt x="514" y="260"/>
                  </a:cubicBezTo>
                  <a:cubicBezTo>
                    <a:pt x="534" y="264"/>
                    <a:pt x="555" y="268"/>
                    <a:pt x="575" y="268"/>
                  </a:cubicBezTo>
                  <a:cubicBezTo>
                    <a:pt x="596" y="272"/>
                    <a:pt x="620" y="268"/>
                    <a:pt x="637" y="285"/>
                  </a:cubicBezTo>
                  <a:cubicBezTo>
                    <a:pt x="637" y="287"/>
                    <a:pt x="638" y="288"/>
                    <a:pt x="639" y="288"/>
                  </a:cubicBezTo>
                  <a:cubicBezTo>
                    <a:pt x="641" y="288"/>
                    <a:pt x="643" y="287"/>
                    <a:pt x="645" y="285"/>
                  </a:cubicBezTo>
                  <a:lnTo>
                    <a:pt x="645" y="43"/>
                  </a:lnTo>
                  <a:cubicBezTo>
                    <a:pt x="627" y="28"/>
                    <a:pt x="608" y="0"/>
                    <a:pt x="58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20;p29"/>
            <p:cNvSpPr/>
            <p:nvPr/>
          </p:nvSpPr>
          <p:spPr>
            <a:xfrm>
              <a:off x="4822100" y="5445675"/>
              <a:ext cx="13450" cy="7525"/>
            </a:xfrm>
            <a:custGeom>
              <a:avLst/>
              <a:gdLst/>
              <a:ahLst/>
              <a:cxnLst/>
              <a:rect l="l" t="t" r="r" b="b"/>
              <a:pathLst>
                <a:path w="538" h="301" extrusionOk="0">
                  <a:moveTo>
                    <a:pt x="530" y="1"/>
                  </a:moveTo>
                  <a:cubicBezTo>
                    <a:pt x="514" y="8"/>
                    <a:pt x="499" y="21"/>
                    <a:pt x="483" y="21"/>
                  </a:cubicBezTo>
                  <a:cubicBezTo>
                    <a:pt x="474" y="21"/>
                    <a:pt x="465" y="17"/>
                    <a:pt x="456" y="5"/>
                  </a:cubicBezTo>
                  <a:cubicBezTo>
                    <a:pt x="455" y="4"/>
                    <a:pt x="455" y="4"/>
                    <a:pt x="454" y="4"/>
                  </a:cubicBezTo>
                  <a:cubicBezTo>
                    <a:pt x="449" y="4"/>
                    <a:pt x="443" y="13"/>
                    <a:pt x="439" y="13"/>
                  </a:cubicBezTo>
                  <a:cubicBezTo>
                    <a:pt x="433" y="15"/>
                    <a:pt x="427" y="16"/>
                    <a:pt x="421" y="16"/>
                  </a:cubicBezTo>
                  <a:cubicBezTo>
                    <a:pt x="415" y="16"/>
                    <a:pt x="409" y="15"/>
                    <a:pt x="402" y="13"/>
                  </a:cubicBezTo>
                  <a:cubicBezTo>
                    <a:pt x="397" y="10"/>
                    <a:pt x="390" y="9"/>
                    <a:pt x="384" y="9"/>
                  </a:cubicBezTo>
                  <a:cubicBezTo>
                    <a:pt x="373" y="9"/>
                    <a:pt x="361" y="13"/>
                    <a:pt x="353" y="21"/>
                  </a:cubicBezTo>
                  <a:cubicBezTo>
                    <a:pt x="344" y="26"/>
                    <a:pt x="333" y="28"/>
                    <a:pt x="322" y="28"/>
                  </a:cubicBezTo>
                  <a:cubicBezTo>
                    <a:pt x="314" y="28"/>
                    <a:pt x="307" y="27"/>
                    <a:pt x="300" y="25"/>
                  </a:cubicBezTo>
                  <a:cubicBezTo>
                    <a:pt x="290" y="24"/>
                    <a:pt x="281" y="24"/>
                    <a:pt x="271" y="24"/>
                  </a:cubicBezTo>
                  <a:cubicBezTo>
                    <a:pt x="240" y="24"/>
                    <a:pt x="209" y="29"/>
                    <a:pt x="181" y="42"/>
                  </a:cubicBezTo>
                  <a:cubicBezTo>
                    <a:pt x="140" y="54"/>
                    <a:pt x="95" y="66"/>
                    <a:pt x="50" y="70"/>
                  </a:cubicBezTo>
                  <a:cubicBezTo>
                    <a:pt x="45" y="72"/>
                    <a:pt x="41" y="72"/>
                    <a:pt x="38" y="72"/>
                  </a:cubicBezTo>
                  <a:cubicBezTo>
                    <a:pt x="34" y="72"/>
                    <a:pt x="31" y="72"/>
                    <a:pt x="29" y="74"/>
                  </a:cubicBezTo>
                  <a:cubicBezTo>
                    <a:pt x="17" y="83"/>
                    <a:pt x="9" y="95"/>
                    <a:pt x="0" y="107"/>
                  </a:cubicBezTo>
                  <a:lnTo>
                    <a:pt x="0" y="136"/>
                  </a:lnTo>
                  <a:cubicBezTo>
                    <a:pt x="0" y="152"/>
                    <a:pt x="4" y="169"/>
                    <a:pt x="9" y="185"/>
                  </a:cubicBezTo>
                  <a:cubicBezTo>
                    <a:pt x="21" y="198"/>
                    <a:pt x="37" y="202"/>
                    <a:pt x="50" y="206"/>
                  </a:cubicBezTo>
                  <a:cubicBezTo>
                    <a:pt x="58" y="204"/>
                    <a:pt x="66" y="202"/>
                    <a:pt x="74" y="202"/>
                  </a:cubicBezTo>
                  <a:cubicBezTo>
                    <a:pt x="81" y="202"/>
                    <a:pt x="89" y="204"/>
                    <a:pt x="95" y="210"/>
                  </a:cubicBezTo>
                  <a:cubicBezTo>
                    <a:pt x="103" y="219"/>
                    <a:pt x="111" y="224"/>
                    <a:pt x="118" y="224"/>
                  </a:cubicBezTo>
                  <a:cubicBezTo>
                    <a:pt x="124" y="224"/>
                    <a:pt x="130" y="220"/>
                    <a:pt x="136" y="210"/>
                  </a:cubicBezTo>
                  <a:cubicBezTo>
                    <a:pt x="141" y="205"/>
                    <a:pt x="144" y="203"/>
                    <a:pt x="147" y="203"/>
                  </a:cubicBezTo>
                  <a:cubicBezTo>
                    <a:pt x="149" y="203"/>
                    <a:pt x="150" y="204"/>
                    <a:pt x="152" y="206"/>
                  </a:cubicBezTo>
                  <a:cubicBezTo>
                    <a:pt x="170" y="220"/>
                    <a:pt x="188" y="224"/>
                    <a:pt x="205" y="224"/>
                  </a:cubicBezTo>
                  <a:cubicBezTo>
                    <a:pt x="227" y="224"/>
                    <a:pt x="248" y="218"/>
                    <a:pt x="271" y="218"/>
                  </a:cubicBezTo>
                  <a:cubicBezTo>
                    <a:pt x="304" y="226"/>
                    <a:pt x="333" y="234"/>
                    <a:pt x="361" y="247"/>
                  </a:cubicBezTo>
                  <a:cubicBezTo>
                    <a:pt x="390" y="255"/>
                    <a:pt x="419" y="259"/>
                    <a:pt x="448" y="263"/>
                  </a:cubicBezTo>
                  <a:cubicBezTo>
                    <a:pt x="451" y="263"/>
                    <a:pt x="454" y="263"/>
                    <a:pt x="457" y="263"/>
                  </a:cubicBezTo>
                  <a:cubicBezTo>
                    <a:pt x="462" y="263"/>
                    <a:pt x="467" y="264"/>
                    <a:pt x="472" y="271"/>
                  </a:cubicBezTo>
                  <a:cubicBezTo>
                    <a:pt x="487" y="283"/>
                    <a:pt x="512" y="301"/>
                    <a:pt x="532" y="301"/>
                  </a:cubicBezTo>
                  <a:cubicBezTo>
                    <a:pt x="534" y="301"/>
                    <a:pt x="536" y="301"/>
                    <a:pt x="538" y="300"/>
                  </a:cubicBezTo>
                  <a:lnTo>
                    <a:pt x="538" y="9"/>
                  </a:lnTo>
                  <a:cubicBezTo>
                    <a:pt x="538" y="5"/>
                    <a:pt x="534" y="5"/>
                    <a:pt x="530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221;p29"/>
            <p:cNvSpPr/>
            <p:nvPr/>
          </p:nvSpPr>
          <p:spPr>
            <a:xfrm>
              <a:off x="4829075" y="5354725"/>
              <a:ext cx="6475" cy="6325"/>
            </a:xfrm>
            <a:custGeom>
              <a:avLst/>
              <a:gdLst/>
              <a:ahLst/>
              <a:cxnLst/>
              <a:rect l="l" t="t" r="r" b="b"/>
              <a:pathLst>
                <a:path w="259" h="253" extrusionOk="0">
                  <a:moveTo>
                    <a:pt x="183" y="1"/>
                  </a:moveTo>
                  <a:cubicBezTo>
                    <a:pt x="161" y="1"/>
                    <a:pt x="139" y="20"/>
                    <a:pt x="119" y="40"/>
                  </a:cubicBezTo>
                  <a:cubicBezTo>
                    <a:pt x="119" y="41"/>
                    <a:pt x="118" y="41"/>
                    <a:pt x="116" y="41"/>
                  </a:cubicBezTo>
                  <a:cubicBezTo>
                    <a:pt x="112" y="41"/>
                    <a:pt x="106" y="36"/>
                    <a:pt x="103" y="36"/>
                  </a:cubicBezTo>
                  <a:cubicBezTo>
                    <a:pt x="99" y="32"/>
                    <a:pt x="91" y="32"/>
                    <a:pt x="87" y="32"/>
                  </a:cubicBezTo>
                  <a:cubicBezTo>
                    <a:pt x="66" y="36"/>
                    <a:pt x="45" y="40"/>
                    <a:pt x="25" y="44"/>
                  </a:cubicBezTo>
                  <a:cubicBezTo>
                    <a:pt x="17" y="48"/>
                    <a:pt x="9" y="48"/>
                    <a:pt x="0" y="52"/>
                  </a:cubicBezTo>
                  <a:cubicBezTo>
                    <a:pt x="0" y="89"/>
                    <a:pt x="0" y="122"/>
                    <a:pt x="4" y="130"/>
                  </a:cubicBezTo>
                  <a:cubicBezTo>
                    <a:pt x="9" y="151"/>
                    <a:pt x="17" y="180"/>
                    <a:pt x="25" y="180"/>
                  </a:cubicBezTo>
                  <a:cubicBezTo>
                    <a:pt x="29" y="178"/>
                    <a:pt x="34" y="177"/>
                    <a:pt x="38" y="177"/>
                  </a:cubicBezTo>
                  <a:cubicBezTo>
                    <a:pt x="53" y="177"/>
                    <a:pt x="66" y="187"/>
                    <a:pt x="78" y="200"/>
                  </a:cubicBezTo>
                  <a:cubicBezTo>
                    <a:pt x="78" y="200"/>
                    <a:pt x="81" y="205"/>
                    <a:pt x="84" y="205"/>
                  </a:cubicBezTo>
                  <a:cubicBezTo>
                    <a:pt x="85" y="205"/>
                    <a:pt x="86" y="205"/>
                    <a:pt x="87" y="204"/>
                  </a:cubicBezTo>
                  <a:cubicBezTo>
                    <a:pt x="91" y="199"/>
                    <a:pt x="95" y="197"/>
                    <a:pt x="100" y="197"/>
                  </a:cubicBezTo>
                  <a:cubicBezTo>
                    <a:pt x="116" y="197"/>
                    <a:pt x="133" y="226"/>
                    <a:pt x="152" y="229"/>
                  </a:cubicBezTo>
                  <a:cubicBezTo>
                    <a:pt x="164" y="233"/>
                    <a:pt x="177" y="233"/>
                    <a:pt x="185" y="233"/>
                  </a:cubicBezTo>
                  <a:cubicBezTo>
                    <a:pt x="186" y="234"/>
                    <a:pt x="188" y="234"/>
                    <a:pt x="190" y="234"/>
                  </a:cubicBezTo>
                  <a:cubicBezTo>
                    <a:pt x="192" y="234"/>
                    <a:pt x="195" y="233"/>
                    <a:pt x="198" y="233"/>
                  </a:cubicBezTo>
                  <a:cubicBezTo>
                    <a:pt x="203" y="233"/>
                    <a:pt x="209" y="236"/>
                    <a:pt x="214" y="249"/>
                  </a:cubicBezTo>
                  <a:cubicBezTo>
                    <a:pt x="217" y="252"/>
                    <a:pt x="220" y="252"/>
                    <a:pt x="223" y="252"/>
                  </a:cubicBezTo>
                  <a:cubicBezTo>
                    <a:pt x="234" y="252"/>
                    <a:pt x="245" y="240"/>
                    <a:pt x="254" y="240"/>
                  </a:cubicBezTo>
                  <a:cubicBezTo>
                    <a:pt x="256" y="240"/>
                    <a:pt x="257" y="240"/>
                    <a:pt x="259" y="241"/>
                  </a:cubicBezTo>
                  <a:lnTo>
                    <a:pt x="259" y="7"/>
                  </a:lnTo>
                  <a:cubicBezTo>
                    <a:pt x="247" y="11"/>
                    <a:pt x="230" y="11"/>
                    <a:pt x="218" y="15"/>
                  </a:cubicBezTo>
                  <a:lnTo>
                    <a:pt x="214" y="15"/>
                  </a:lnTo>
                  <a:cubicBezTo>
                    <a:pt x="203" y="5"/>
                    <a:pt x="193" y="1"/>
                    <a:pt x="18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222;p29"/>
            <p:cNvSpPr/>
            <p:nvPr/>
          </p:nvSpPr>
          <p:spPr>
            <a:xfrm>
              <a:off x="4820050" y="5406925"/>
              <a:ext cx="15600" cy="6700"/>
            </a:xfrm>
            <a:custGeom>
              <a:avLst/>
              <a:gdLst/>
              <a:ahLst/>
              <a:cxnLst/>
              <a:rect l="l" t="t" r="r" b="b"/>
              <a:pathLst>
                <a:path w="624" h="268" extrusionOk="0">
                  <a:moveTo>
                    <a:pt x="594" y="1"/>
                  </a:moveTo>
                  <a:cubicBezTo>
                    <a:pt x="578" y="1"/>
                    <a:pt x="563" y="6"/>
                    <a:pt x="550" y="16"/>
                  </a:cubicBezTo>
                  <a:cubicBezTo>
                    <a:pt x="538" y="24"/>
                    <a:pt x="525" y="25"/>
                    <a:pt x="513" y="25"/>
                  </a:cubicBezTo>
                  <a:cubicBezTo>
                    <a:pt x="509" y="25"/>
                    <a:pt x="505" y="25"/>
                    <a:pt x="501" y="25"/>
                  </a:cubicBezTo>
                  <a:cubicBezTo>
                    <a:pt x="493" y="25"/>
                    <a:pt x="484" y="26"/>
                    <a:pt x="476" y="28"/>
                  </a:cubicBezTo>
                  <a:cubicBezTo>
                    <a:pt x="448" y="37"/>
                    <a:pt x="423" y="45"/>
                    <a:pt x="398" y="57"/>
                  </a:cubicBezTo>
                  <a:cubicBezTo>
                    <a:pt x="374" y="69"/>
                    <a:pt x="349" y="61"/>
                    <a:pt x="320" y="73"/>
                  </a:cubicBezTo>
                  <a:lnTo>
                    <a:pt x="304" y="73"/>
                  </a:lnTo>
                  <a:cubicBezTo>
                    <a:pt x="287" y="57"/>
                    <a:pt x="269" y="51"/>
                    <a:pt x="251" y="51"/>
                  </a:cubicBezTo>
                  <a:cubicBezTo>
                    <a:pt x="220" y="51"/>
                    <a:pt x="189" y="66"/>
                    <a:pt x="160" y="66"/>
                  </a:cubicBezTo>
                  <a:cubicBezTo>
                    <a:pt x="156" y="66"/>
                    <a:pt x="152" y="66"/>
                    <a:pt x="148" y="65"/>
                  </a:cubicBezTo>
                  <a:cubicBezTo>
                    <a:pt x="145" y="66"/>
                    <a:pt x="141" y="67"/>
                    <a:pt x="138" y="67"/>
                  </a:cubicBezTo>
                  <a:cubicBezTo>
                    <a:pt x="129" y="67"/>
                    <a:pt x="121" y="63"/>
                    <a:pt x="115" y="57"/>
                  </a:cubicBezTo>
                  <a:cubicBezTo>
                    <a:pt x="95" y="43"/>
                    <a:pt x="72" y="35"/>
                    <a:pt x="48" y="35"/>
                  </a:cubicBezTo>
                  <a:cubicBezTo>
                    <a:pt x="43" y="35"/>
                    <a:pt x="38" y="36"/>
                    <a:pt x="33" y="37"/>
                  </a:cubicBezTo>
                  <a:cubicBezTo>
                    <a:pt x="25" y="37"/>
                    <a:pt x="8" y="37"/>
                    <a:pt x="0" y="110"/>
                  </a:cubicBezTo>
                  <a:cubicBezTo>
                    <a:pt x="8" y="176"/>
                    <a:pt x="21" y="192"/>
                    <a:pt x="33" y="192"/>
                  </a:cubicBezTo>
                  <a:cubicBezTo>
                    <a:pt x="40" y="192"/>
                    <a:pt x="51" y="205"/>
                    <a:pt x="59" y="205"/>
                  </a:cubicBezTo>
                  <a:cubicBezTo>
                    <a:pt x="60" y="205"/>
                    <a:pt x="61" y="205"/>
                    <a:pt x="62" y="205"/>
                  </a:cubicBezTo>
                  <a:cubicBezTo>
                    <a:pt x="70" y="202"/>
                    <a:pt x="78" y="201"/>
                    <a:pt x="86" y="201"/>
                  </a:cubicBezTo>
                  <a:cubicBezTo>
                    <a:pt x="103" y="201"/>
                    <a:pt x="120" y="207"/>
                    <a:pt x="132" y="221"/>
                  </a:cubicBezTo>
                  <a:cubicBezTo>
                    <a:pt x="138" y="207"/>
                    <a:pt x="144" y="202"/>
                    <a:pt x="150" y="202"/>
                  </a:cubicBezTo>
                  <a:cubicBezTo>
                    <a:pt x="160" y="202"/>
                    <a:pt x="168" y="214"/>
                    <a:pt x="173" y="221"/>
                  </a:cubicBezTo>
                  <a:cubicBezTo>
                    <a:pt x="181" y="229"/>
                    <a:pt x="193" y="225"/>
                    <a:pt x="201" y="229"/>
                  </a:cubicBezTo>
                  <a:cubicBezTo>
                    <a:pt x="210" y="242"/>
                    <a:pt x="226" y="250"/>
                    <a:pt x="238" y="258"/>
                  </a:cubicBezTo>
                  <a:cubicBezTo>
                    <a:pt x="247" y="262"/>
                    <a:pt x="257" y="265"/>
                    <a:pt x="266" y="265"/>
                  </a:cubicBezTo>
                  <a:cubicBezTo>
                    <a:pt x="277" y="265"/>
                    <a:pt x="288" y="260"/>
                    <a:pt x="300" y="242"/>
                  </a:cubicBezTo>
                  <a:cubicBezTo>
                    <a:pt x="304" y="238"/>
                    <a:pt x="308" y="229"/>
                    <a:pt x="308" y="229"/>
                  </a:cubicBezTo>
                  <a:cubicBezTo>
                    <a:pt x="314" y="240"/>
                    <a:pt x="321" y="243"/>
                    <a:pt x="327" y="243"/>
                  </a:cubicBezTo>
                  <a:cubicBezTo>
                    <a:pt x="340" y="243"/>
                    <a:pt x="353" y="229"/>
                    <a:pt x="366" y="229"/>
                  </a:cubicBezTo>
                  <a:cubicBezTo>
                    <a:pt x="367" y="229"/>
                    <a:pt x="368" y="229"/>
                    <a:pt x="370" y="229"/>
                  </a:cubicBezTo>
                  <a:cubicBezTo>
                    <a:pt x="390" y="233"/>
                    <a:pt x="406" y="246"/>
                    <a:pt x="423" y="258"/>
                  </a:cubicBezTo>
                  <a:cubicBezTo>
                    <a:pt x="432" y="265"/>
                    <a:pt x="441" y="267"/>
                    <a:pt x="450" y="267"/>
                  </a:cubicBezTo>
                  <a:cubicBezTo>
                    <a:pt x="469" y="267"/>
                    <a:pt x="487" y="257"/>
                    <a:pt x="506" y="257"/>
                  </a:cubicBezTo>
                  <a:cubicBezTo>
                    <a:pt x="510" y="257"/>
                    <a:pt x="513" y="257"/>
                    <a:pt x="517" y="258"/>
                  </a:cubicBezTo>
                  <a:cubicBezTo>
                    <a:pt x="518" y="258"/>
                    <a:pt x="519" y="258"/>
                    <a:pt x="520" y="258"/>
                  </a:cubicBezTo>
                  <a:cubicBezTo>
                    <a:pt x="539" y="258"/>
                    <a:pt x="557" y="222"/>
                    <a:pt x="576" y="222"/>
                  </a:cubicBezTo>
                  <a:cubicBezTo>
                    <a:pt x="583" y="222"/>
                    <a:pt x="591" y="228"/>
                    <a:pt x="599" y="246"/>
                  </a:cubicBezTo>
                  <a:cubicBezTo>
                    <a:pt x="603" y="254"/>
                    <a:pt x="612" y="262"/>
                    <a:pt x="624" y="262"/>
                  </a:cubicBezTo>
                  <a:lnTo>
                    <a:pt x="624" y="8"/>
                  </a:lnTo>
                  <a:cubicBezTo>
                    <a:pt x="614" y="3"/>
                    <a:pt x="604" y="1"/>
                    <a:pt x="594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223;p29"/>
            <p:cNvSpPr/>
            <p:nvPr/>
          </p:nvSpPr>
          <p:spPr>
            <a:xfrm>
              <a:off x="4816650" y="5393650"/>
              <a:ext cx="18900" cy="7125"/>
            </a:xfrm>
            <a:custGeom>
              <a:avLst/>
              <a:gdLst/>
              <a:ahLst/>
              <a:cxnLst/>
              <a:rect l="l" t="t" r="r" b="b"/>
              <a:pathLst>
                <a:path w="756" h="285" extrusionOk="0">
                  <a:moveTo>
                    <a:pt x="725" y="0"/>
                  </a:moveTo>
                  <a:cubicBezTo>
                    <a:pt x="695" y="0"/>
                    <a:pt x="666" y="21"/>
                    <a:pt x="637" y="46"/>
                  </a:cubicBezTo>
                  <a:cubicBezTo>
                    <a:pt x="616" y="59"/>
                    <a:pt x="596" y="67"/>
                    <a:pt x="571" y="71"/>
                  </a:cubicBezTo>
                  <a:cubicBezTo>
                    <a:pt x="563" y="71"/>
                    <a:pt x="559" y="75"/>
                    <a:pt x="551" y="75"/>
                  </a:cubicBezTo>
                  <a:cubicBezTo>
                    <a:pt x="542" y="78"/>
                    <a:pt x="531" y="81"/>
                    <a:pt x="520" y="81"/>
                  </a:cubicBezTo>
                  <a:cubicBezTo>
                    <a:pt x="515" y="81"/>
                    <a:pt x="510" y="80"/>
                    <a:pt x="506" y="79"/>
                  </a:cubicBezTo>
                  <a:cubicBezTo>
                    <a:pt x="479" y="76"/>
                    <a:pt x="455" y="73"/>
                    <a:pt x="432" y="73"/>
                  </a:cubicBezTo>
                  <a:cubicBezTo>
                    <a:pt x="422" y="73"/>
                    <a:pt x="413" y="74"/>
                    <a:pt x="403" y="75"/>
                  </a:cubicBezTo>
                  <a:cubicBezTo>
                    <a:pt x="370" y="75"/>
                    <a:pt x="333" y="67"/>
                    <a:pt x="300" y="67"/>
                  </a:cubicBezTo>
                  <a:cubicBezTo>
                    <a:pt x="288" y="67"/>
                    <a:pt x="272" y="71"/>
                    <a:pt x="259" y="75"/>
                  </a:cubicBezTo>
                  <a:cubicBezTo>
                    <a:pt x="239" y="78"/>
                    <a:pt x="218" y="91"/>
                    <a:pt x="198" y="91"/>
                  </a:cubicBezTo>
                  <a:cubicBezTo>
                    <a:pt x="190" y="91"/>
                    <a:pt x="181" y="89"/>
                    <a:pt x="173" y="83"/>
                  </a:cubicBezTo>
                  <a:cubicBezTo>
                    <a:pt x="154" y="68"/>
                    <a:pt x="134" y="64"/>
                    <a:pt x="113" y="64"/>
                  </a:cubicBezTo>
                  <a:cubicBezTo>
                    <a:pt x="94" y="64"/>
                    <a:pt x="73" y="67"/>
                    <a:pt x="52" y="67"/>
                  </a:cubicBezTo>
                  <a:cubicBezTo>
                    <a:pt x="47" y="67"/>
                    <a:pt x="43" y="67"/>
                    <a:pt x="38" y="67"/>
                  </a:cubicBezTo>
                  <a:cubicBezTo>
                    <a:pt x="25" y="67"/>
                    <a:pt x="13" y="79"/>
                    <a:pt x="1" y="137"/>
                  </a:cubicBezTo>
                  <a:cubicBezTo>
                    <a:pt x="9" y="179"/>
                    <a:pt x="18" y="196"/>
                    <a:pt x="26" y="196"/>
                  </a:cubicBezTo>
                  <a:cubicBezTo>
                    <a:pt x="30" y="196"/>
                    <a:pt x="34" y="192"/>
                    <a:pt x="38" y="186"/>
                  </a:cubicBezTo>
                  <a:cubicBezTo>
                    <a:pt x="44" y="180"/>
                    <a:pt x="49" y="178"/>
                    <a:pt x="54" y="178"/>
                  </a:cubicBezTo>
                  <a:cubicBezTo>
                    <a:pt x="63" y="178"/>
                    <a:pt x="71" y="185"/>
                    <a:pt x="79" y="190"/>
                  </a:cubicBezTo>
                  <a:cubicBezTo>
                    <a:pt x="91" y="198"/>
                    <a:pt x="103" y="202"/>
                    <a:pt x="116" y="206"/>
                  </a:cubicBezTo>
                  <a:cubicBezTo>
                    <a:pt x="128" y="211"/>
                    <a:pt x="140" y="218"/>
                    <a:pt x="152" y="218"/>
                  </a:cubicBezTo>
                  <a:cubicBezTo>
                    <a:pt x="161" y="218"/>
                    <a:pt x="169" y="215"/>
                    <a:pt x="177" y="206"/>
                  </a:cubicBezTo>
                  <a:cubicBezTo>
                    <a:pt x="178" y="205"/>
                    <a:pt x="179" y="205"/>
                    <a:pt x="180" y="205"/>
                  </a:cubicBezTo>
                  <a:cubicBezTo>
                    <a:pt x="182" y="205"/>
                    <a:pt x="183" y="209"/>
                    <a:pt x="186" y="215"/>
                  </a:cubicBezTo>
                  <a:cubicBezTo>
                    <a:pt x="190" y="227"/>
                    <a:pt x="194" y="231"/>
                    <a:pt x="198" y="231"/>
                  </a:cubicBezTo>
                  <a:cubicBezTo>
                    <a:pt x="203" y="231"/>
                    <a:pt x="208" y="227"/>
                    <a:pt x="214" y="223"/>
                  </a:cubicBezTo>
                  <a:cubicBezTo>
                    <a:pt x="227" y="211"/>
                    <a:pt x="239" y="215"/>
                    <a:pt x="247" y="211"/>
                  </a:cubicBezTo>
                  <a:cubicBezTo>
                    <a:pt x="253" y="208"/>
                    <a:pt x="257" y="208"/>
                    <a:pt x="262" y="208"/>
                  </a:cubicBezTo>
                  <a:cubicBezTo>
                    <a:pt x="267" y="208"/>
                    <a:pt x="272" y="208"/>
                    <a:pt x="280" y="206"/>
                  </a:cubicBezTo>
                  <a:cubicBezTo>
                    <a:pt x="285" y="205"/>
                    <a:pt x="289" y="204"/>
                    <a:pt x="294" y="204"/>
                  </a:cubicBezTo>
                  <a:cubicBezTo>
                    <a:pt x="305" y="204"/>
                    <a:pt x="316" y="209"/>
                    <a:pt x="325" y="227"/>
                  </a:cubicBezTo>
                  <a:cubicBezTo>
                    <a:pt x="333" y="243"/>
                    <a:pt x="346" y="252"/>
                    <a:pt x="362" y="252"/>
                  </a:cubicBezTo>
                  <a:cubicBezTo>
                    <a:pt x="387" y="256"/>
                    <a:pt x="411" y="256"/>
                    <a:pt x="436" y="260"/>
                  </a:cubicBezTo>
                  <a:cubicBezTo>
                    <a:pt x="485" y="268"/>
                    <a:pt x="534" y="280"/>
                    <a:pt x="584" y="284"/>
                  </a:cubicBezTo>
                  <a:cubicBezTo>
                    <a:pt x="608" y="280"/>
                    <a:pt x="637" y="276"/>
                    <a:pt x="661" y="268"/>
                  </a:cubicBezTo>
                  <a:cubicBezTo>
                    <a:pt x="670" y="266"/>
                    <a:pt x="678" y="265"/>
                    <a:pt x="686" y="265"/>
                  </a:cubicBezTo>
                  <a:cubicBezTo>
                    <a:pt x="694" y="265"/>
                    <a:pt x="703" y="266"/>
                    <a:pt x="711" y="268"/>
                  </a:cubicBezTo>
                  <a:cubicBezTo>
                    <a:pt x="717" y="271"/>
                    <a:pt x="721" y="283"/>
                    <a:pt x="729" y="283"/>
                  </a:cubicBezTo>
                  <a:cubicBezTo>
                    <a:pt x="731" y="283"/>
                    <a:pt x="733" y="282"/>
                    <a:pt x="735" y="280"/>
                  </a:cubicBezTo>
                  <a:cubicBezTo>
                    <a:pt x="739" y="276"/>
                    <a:pt x="748" y="276"/>
                    <a:pt x="756" y="276"/>
                  </a:cubicBezTo>
                  <a:lnTo>
                    <a:pt x="756" y="9"/>
                  </a:lnTo>
                  <a:lnTo>
                    <a:pt x="752" y="5"/>
                  </a:lnTo>
                  <a:cubicBezTo>
                    <a:pt x="743" y="2"/>
                    <a:pt x="734" y="0"/>
                    <a:pt x="725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224;p29"/>
            <p:cNvSpPr/>
            <p:nvPr/>
          </p:nvSpPr>
          <p:spPr>
            <a:xfrm>
              <a:off x="4818500" y="5380750"/>
              <a:ext cx="17050" cy="6800"/>
            </a:xfrm>
            <a:custGeom>
              <a:avLst/>
              <a:gdLst/>
              <a:ahLst/>
              <a:cxnLst/>
              <a:rect l="l" t="t" r="r" b="b"/>
              <a:pathLst>
                <a:path w="682" h="272" extrusionOk="0">
                  <a:moveTo>
                    <a:pt x="682" y="0"/>
                  </a:moveTo>
                  <a:cubicBezTo>
                    <a:pt x="675" y="2"/>
                    <a:pt x="669" y="3"/>
                    <a:pt x="662" y="3"/>
                  </a:cubicBezTo>
                  <a:cubicBezTo>
                    <a:pt x="650" y="3"/>
                    <a:pt x="637" y="1"/>
                    <a:pt x="625" y="1"/>
                  </a:cubicBezTo>
                  <a:cubicBezTo>
                    <a:pt x="613" y="1"/>
                    <a:pt x="602" y="2"/>
                    <a:pt x="592" y="8"/>
                  </a:cubicBezTo>
                  <a:cubicBezTo>
                    <a:pt x="575" y="13"/>
                    <a:pt x="563" y="21"/>
                    <a:pt x="555" y="33"/>
                  </a:cubicBezTo>
                  <a:cubicBezTo>
                    <a:pt x="545" y="43"/>
                    <a:pt x="532" y="51"/>
                    <a:pt x="516" y="51"/>
                  </a:cubicBezTo>
                  <a:cubicBezTo>
                    <a:pt x="513" y="51"/>
                    <a:pt x="509" y="50"/>
                    <a:pt x="505" y="49"/>
                  </a:cubicBezTo>
                  <a:cubicBezTo>
                    <a:pt x="491" y="47"/>
                    <a:pt x="474" y="44"/>
                    <a:pt x="457" y="44"/>
                  </a:cubicBezTo>
                  <a:cubicBezTo>
                    <a:pt x="450" y="44"/>
                    <a:pt x="443" y="44"/>
                    <a:pt x="436" y="45"/>
                  </a:cubicBezTo>
                  <a:cubicBezTo>
                    <a:pt x="386" y="49"/>
                    <a:pt x="341" y="49"/>
                    <a:pt x="296" y="49"/>
                  </a:cubicBezTo>
                  <a:lnTo>
                    <a:pt x="235" y="49"/>
                  </a:lnTo>
                  <a:cubicBezTo>
                    <a:pt x="234" y="49"/>
                    <a:pt x="233" y="48"/>
                    <a:pt x="233" y="48"/>
                  </a:cubicBezTo>
                  <a:cubicBezTo>
                    <a:pt x="226" y="48"/>
                    <a:pt x="220" y="89"/>
                    <a:pt x="212" y="89"/>
                  </a:cubicBezTo>
                  <a:cubicBezTo>
                    <a:pt x="210" y="89"/>
                    <a:pt x="208" y="87"/>
                    <a:pt x="206" y="82"/>
                  </a:cubicBezTo>
                  <a:cubicBezTo>
                    <a:pt x="202" y="68"/>
                    <a:pt x="189" y="57"/>
                    <a:pt x="175" y="57"/>
                  </a:cubicBezTo>
                  <a:cubicBezTo>
                    <a:pt x="173" y="57"/>
                    <a:pt x="171" y="57"/>
                    <a:pt x="169" y="58"/>
                  </a:cubicBezTo>
                  <a:cubicBezTo>
                    <a:pt x="124" y="54"/>
                    <a:pt x="79" y="54"/>
                    <a:pt x="29" y="54"/>
                  </a:cubicBezTo>
                  <a:cubicBezTo>
                    <a:pt x="21" y="54"/>
                    <a:pt x="13" y="62"/>
                    <a:pt x="5" y="78"/>
                  </a:cubicBezTo>
                  <a:cubicBezTo>
                    <a:pt x="5" y="91"/>
                    <a:pt x="1" y="107"/>
                    <a:pt x="1" y="123"/>
                  </a:cubicBezTo>
                  <a:cubicBezTo>
                    <a:pt x="1" y="140"/>
                    <a:pt x="1" y="156"/>
                    <a:pt x="5" y="173"/>
                  </a:cubicBezTo>
                  <a:cubicBezTo>
                    <a:pt x="9" y="185"/>
                    <a:pt x="13" y="189"/>
                    <a:pt x="17" y="189"/>
                  </a:cubicBezTo>
                  <a:cubicBezTo>
                    <a:pt x="21" y="191"/>
                    <a:pt x="25" y="192"/>
                    <a:pt x="29" y="192"/>
                  </a:cubicBezTo>
                  <a:cubicBezTo>
                    <a:pt x="33" y="192"/>
                    <a:pt x="36" y="191"/>
                    <a:pt x="38" y="189"/>
                  </a:cubicBezTo>
                  <a:cubicBezTo>
                    <a:pt x="46" y="183"/>
                    <a:pt x="56" y="180"/>
                    <a:pt x="65" y="180"/>
                  </a:cubicBezTo>
                  <a:cubicBezTo>
                    <a:pt x="75" y="180"/>
                    <a:pt x="83" y="183"/>
                    <a:pt x="87" y="189"/>
                  </a:cubicBezTo>
                  <a:cubicBezTo>
                    <a:pt x="88" y="190"/>
                    <a:pt x="90" y="191"/>
                    <a:pt x="91" y="191"/>
                  </a:cubicBezTo>
                  <a:cubicBezTo>
                    <a:pt x="96" y="191"/>
                    <a:pt x="100" y="187"/>
                    <a:pt x="105" y="187"/>
                  </a:cubicBezTo>
                  <a:cubicBezTo>
                    <a:pt x="108" y="187"/>
                    <a:pt x="112" y="188"/>
                    <a:pt x="116" y="193"/>
                  </a:cubicBezTo>
                  <a:cubicBezTo>
                    <a:pt x="125" y="200"/>
                    <a:pt x="133" y="209"/>
                    <a:pt x="140" y="209"/>
                  </a:cubicBezTo>
                  <a:cubicBezTo>
                    <a:pt x="146" y="209"/>
                    <a:pt x="151" y="203"/>
                    <a:pt x="157" y="185"/>
                  </a:cubicBezTo>
                  <a:cubicBezTo>
                    <a:pt x="158" y="183"/>
                    <a:pt x="159" y="182"/>
                    <a:pt x="159" y="182"/>
                  </a:cubicBezTo>
                  <a:cubicBezTo>
                    <a:pt x="162" y="182"/>
                    <a:pt x="164" y="188"/>
                    <a:pt x="173" y="197"/>
                  </a:cubicBezTo>
                  <a:cubicBezTo>
                    <a:pt x="177" y="201"/>
                    <a:pt x="181" y="204"/>
                    <a:pt x="185" y="204"/>
                  </a:cubicBezTo>
                  <a:cubicBezTo>
                    <a:pt x="193" y="204"/>
                    <a:pt x="200" y="192"/>
                    <a:pt x="206" y="156"/>
                  </a:cubicBezTo>
                  <a:cubicBezTo>
                    <a:pt x="218" y="201"/>
                    <a:pt x="231" y="205"/>
                    <a:pt x="247" y="205"/>
                  </a:cubicBezTo>
                  <a:cubicBezTo>
                    <a:pt x="267" y="205"/>
                    <a:pt x="288" y="210"/>
                    <a:pt x="308" y="214"/>
                  </a:cubicBezTo>
                  <a:cubicBezTo>
                    <a:pt x="333" y="218"/>
                    <a:pt x="358" y="218"/>
                    <a:pt x="378" y="218"/>
                  </a:cubicBezTo>
                  <a:cubicBezTo>
                    <a:pt x="383" y="218"/>
                    <a:pt x="387" y="217"/>
                    <a:pt x="390" y="217"/>
                  </a:cubicBezTo>
                  <a:cubicBezTo>
                    <a:pt x="395" y="217"/>
                    <a:pt x="400" y="219"/>
                    <a:pt x="407" y="226"/>
                  </a:cubicBezTo>
                  <a:cubicBezTo>
                    <a:pt x="412" y="233"/>
                    <a:pt x="418" y="237"/>
                    <a:pt x="424" y="237"/>
                  </a:cubicBezTo>
                  <a:cubicBezTo>
                    <a:pt x="428" y="237"/>
                    <a:pt x="432" y="235"/>
                    <a:pt x="436" y="230"/>
                  </a:cubicBezTo>
                  <a:cubicBezTo>
                    <a:pt x="437" y="228"/>
                    <a:pt x="440" y="227"/>
                    <a:pt x="442" y="227"/>
                  </a:cubicBezTo>
                  <a:cubicBezTo>
                    <a:pt x="445" y="227"/>
                    <a:pt x="448" y="229"/>
                    <a:pt x="448" y="234"/>
                  </a:cubicBezTo>
                  <a:cubicBezTo>
                    <a:pt x="458" y="258"/>
                    <a:pt x="466" y="265"/>
                    <a:pt x="474" y="265"/>
                  </a:cubicBezTo>
                  <a:cubicBezTo>
                    <a:pt x="479" y="265"/>
                    <a:pt x="484" y="262"/>
                    <a:pt x="489" y="259"/>
                  </a:cubicBezTo>
                  <a:cubicBezTo>
                    <a:pt x="514" y="255"/>
                    <a:pt x="538" y="246"/>
                    <a:pt x="555" y="238"/>
                  </a:cubicBezTo>
                  <a:cubicBezTo>
                    <a:pt x="575" y="234"/>
                    <a:pt x="596" y="218"/>
                    <a:pt x="608" y="214"/>
                  </a:cubicBezTo>
                  <a:cubicBezTo>
                    <a:pt x="620" y="214"/>
                    <a:pt x="633" y="222"/>
                    <a:pt x="645" y="246"/>
                  </a:cubicBezTo>
                  <a:cubicBezTo>
                    <a:pt x="649" y="263"/>
                    <a:pt x="665" y="271"/>
                    <a:pt x="682" y="271"/>
                  </a:cubicBezTo>
                  <a:lnTo>
                    <a:pt x="682" y="0"/>
                  </a:ln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225;p29"/>
            <p:cNvSpPr/>
            <p:nvPr/>
          </p:nvSpPr>
          <p:spPr>
            <a:xfrm>
              <a:off x="4831025" y="5328825"/>
              <a:ext cx="4625" cy="6200"/>
            </a:xfrm>
            <a:custGeom>
              <a:avLst/>
              <a:gdLst/>
              <a:ahLst/>
              <a:cxnLst/>
              <a:rect l="l" t="t" r="r" b="b"/>
              <a:pathLst>
                <a:path w="185" h="248" extrusionOk="0">
                  <a:moveTo>
                    <a:pt x="181" y="1"/>
                  </a:moveTo>
                  <a:cubicBezTo>
                    <a:pt x="177" y="1"/>
                    <a:pt x="169" y="5"/>
                    <a:pt x="169" y="5"/>
                  </a:cubicBezTo>
                  <a:lnTo>
                    <a:pt x="91" y="5"/>
                  </a:lnTo>
                  <a:cubicBezTo>
                    <a:pt x="86" y="5"/>
                    <a:pt x="82" y="17"/>
                    <a:pt x="78" y="17"/>
                  </a:cubicBezTo>
                  <a:lnTo>
                    <a:pt x="25" y="42"/>
                  </a:lnTo>
                  <a:lnTo>
                    <a:pt x="21" y="42"/>
                  </a:lnTo>
                  <a:cubicBezTo>
                    <a:pt x="4" y="63"/>
                    <a:pt x="0" y="87"/>
                    <a:pt x="4" y="112"/>
                  </a:cubicBezTo>
                  <a:cubicBezTo>
                    <a:pt x="4" y="157"/>
                    <a:pt x="11" y="199"/>
                    <a:pt x="22" y="199"/>
                  </a:cubicBezTo>
                  <a:cubicBezTo>
                    <a:pt x="23" y="199"/>
                    <a:pt x="24" y="199"/>
                    <a:pt x="25" y="198"/>
                  </a:cubicBezTo>
                  <a:cubicBezTo>
                    <a:pt x="29" y="194"/>
                    <a:pt x="32" y="193"/>
                    <a:pt x="36" y="193"/>
                  </a:cubicBezTo>
                  <a:cubicBezTo>
                    <a:pt x="46" y="193"/>
                    <a:pt x="56" y="207"/>
                    <a:pt x="70" y="207"/>
                  </a:cubicBezTo>
                  <a:cubicBezTo>
                    <a:pt x="71" y="207"/>
                    <a:pt x="73" y="206"/>
                    <a:pt x="74" y="206"/>
                  </a:cubicBezTo>
                  <a:cubicBezTo>
                    <a:pt x="76" y="205"/>
                    <a:pt x="79" y="205"/>
                    <a:pt x="81" y="205"/>
                  </a:cubicBezTo>
                  <a:cubicBezTo>
                    <a:pt x="98" y="205"/>
                    <a:pt x="113" y="232"/>
                    <a:pt x="132" y="243"/>
                  </a:cubicBezTo>
                  <a:cubicBezTo>
                    <a:pt x="132" y="243"/>
                    <a:pt x="133" y="243"/>
                    <a:pt x="134" y="243"/>
                  </a:cubicBezTo>
                  <a:cubicBezTo>
                    <a:pt x="142" y="243"/>
                    <a:pt x="151" y="229"/>
                    <a:pt x="159" y="229"/>
                  </a:cubicBezTo>
                  <a:cubicBezTo>
                    <a:pt x="163" y="229"/>
                    <a:pt x="166" y="233"/>
                    <a:pt x="169" y="243"/>
                  </a:cubicBezTo>
                  <a:cubicBezTo>
                    <a:pt x="173" y="247"/>
                    <a:pt x="177" y="247"/>
                    <a:pt x="185" y="247"/>
                  </a:cubicBezTo>
                  <a:lnTo>
                    <a:pt x="181" y="1"/>
                  </a:ln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226;p29"/>
            <p:cNvSpPr/>
            <p:nvPr/>
          </p:nvSpPr>
          <p:spPr>
            <a:xfrm>
              <a:off x="4813675" y="5458725"/>
              <a:ext cx="21875" cy="7700"/>
            </a:xfrm>
            <a:custGeom>
              <a:avLst/>
              <a:gdLst/>
              <a:ahLst/>
              <a:cxnLst/>
              <a:rect l="l" t="t" r="r" b="b"/>
              <a:pathLst>
                <a:path w="875" h="308" extrusionOk="0">
                  <a:moveTo>
                    <a:pt x="867" y="1"/>
                  </a:moveTo>
                  <a:cubicBezTo>
                    <a:pt x="864" y="1"/>
                    <a:pt x="861" y="2"/>
                    <a:pt x="858" y="4"/>
                  </a:cubicBezTo>
                  <a:cubicBezTo>
                    <a:pt x="842" y="16"/>
                    <a:pt x="830" y="37"/>
                    <a:pt x="813" y="37"/>
                  </a:cubicBezTo>
                  <a:cubicBezTo>
                    <a:pt x="805" y="36"/>
                    <a:pt x="796" y="35"/>
                    <a:pt x="787" y="35"/>
                  </a:cubicBezTo>
                  <a:cubicBezTo>
                    <a:pt x="763" y="35"/>
                    <a:pt x="740" y="39"/>
                    <a:pt x="719" y="45"/>
                  </a:cubicBezTo>
                  <a:cubicBezTo>
                    <a:pt x="707" y="45"/>
                    <a:pt x="698" y="49"/>
                    <a:pt x="690" y="57"/>
                  </a:cubicBezTo>
                  <a:cubicBezTo>
                    <a:pt x="672" y="72"/>
                    <a:pt x="654" y="77"/>
                    <a:pt x="636" y="77"/>
                  </a:cubicBezTo>
                  <a:cubicBezTo>
                    <a:pt x="605" y="77"/>
                    <a:pt x="575" y="62"/>
                    <a:pt x="547" y="57"/>
                  </a:cubicBezTo>
                  <a:cubicBezTo>
                    <a:pt x="522" y="54"/>
                    <a:pt x="497" y="39"/>
                    <a:pt x="472" y="39"/>
                  </a:cubicBezTo>
                  <a:cubicBezTo>
                    <a:pt x="464" y="39"/>
                    <a:pt x="456" y="41"/>
                    <a:pt x="448" y="45"/>
                  </a:cubicBezTo>
                  <a:cubicBezTo>
                    <a:pt x="443" y="48"/>
                    <a:pt x="439" y="50"/>
                    <a:pt x="434" y="50"/>
                  </a:cubicBezTo>
                  <a:cubicBezTo>
                    <a:pt x="427" y="50"/>
                    <a:pt x="419" y="47"/>
                    <a:pt x="409" y="47"/>
                  </a:cubicBezTo>
                  <a:cubicBezTo>
                    <a:pt x="405" y="47"/>
                    <a:pt x="400" y="47"/>
                    <a:pt x="395" y="49"/>
                  </a:cubicBezTo>
                  <a:cubicBezTo>
                    <a:pt x="374" y="57"/>
                    <a:pt x="346" y="78"/>
                    <a:pt x="321" y="86"/>
                  </a:cubicBezTo>
                  <a:cubicBezTo>
                    <a:pt x="304" y="89"/>
                    <a:pt x="284" y="92"/>
                    <a:pt x="265" y="92"/>
                  </a:cubicBezTo>
                  <a:cubicBezTo>
                    <a:pt x="258" y="92"/>
                    <a:pt x="250" y="91"/>
                    <a:pt x="243" y="90"/>
                  </a:cubicBezTo>
                  <a:cubicBezTo>
                    <a:pt x="227" y="90"/>
                    <a:pt x="202" y="78"/>
                    <a:pt x="186" y="78"/>
                  </a:cubicBezTo>
                  <a:cubicBezTo>
                    <a:pt x="173" y="78"/>
                    <a:pt x="161" y="90"/>
                    <a:pt x="144" y="90"/>
                  </a:cubicBezTo>
                  <a:lnTo>
                    <a:pt x="34" y="90"/>
                  </a:lnTo>
                  <a:cubicBezTo>
                    <a:pt x="31" y="90"/>
                    <a:pt x="28" y="89"/>
                    <a:pt x="25" y="89"/>
                  </a:cubicBezTo>
                  <a:cubicBezTo>
                    <a:pt x="18" y="89"/>
                    <a:pt x="9" y="95"/>
                    <a:pt x="1" y="131"/>
                  </a:cubicBezTo>
                  <a:cubicBezTo>
                    <a:pt x="9" y="184"/>
                    <a:pt x="21" y="205"/>
                    <a:pt x="30" y="205"/>
                  </a:cubicBezTo>
                  <a:cubicBezTo>
                    <a:pt x="35" y="205"/>
                    <a:pt x="41" y="207"/>
                    <a:pt x="46" y="207"/>
                  </a:cubicBezTo>
                  <a:cubicBezTo>
                    <a:pt x="49" y="207"/>
                    <a:pt x="51" y="206"/>
                    <a:pt x="54" y="205"/>
                  </a:cubicBezTo>
                  <a:cubicBezTo>
                    <a:pt x="64" y="201"/>
                    <a:pt x="74" y="199"/>
                    <a:pt x="84" y="199"/>
                  </a:cubicBezTo>
                  <a:cubicBezTo>
                    <a:pt x="113" y="199"/>
                    <a:pt x="141" y="214"/>
                    <a:pt x="169" y="217"/>
                  </a:cubicBezTo>
                  <a:cubicBezTo>
                    <a:pt x="206" y="221"/>
                    <a:pt x="247" y="225"/>
                    <a:pt x="288" y="225"/>
                  </a:cubicBezTo>
                  <a:cubicBezTo>
                    <a:pt x="317" y="225"/>
                    <a:pt x="350" y="217"/>
                    <a:pt x="382" y="205"/>
                  </a:cubicBezTo>
                  <a:cubicBezTo>
                    <a:pt x="410" y="193"/>
                    <a:pt x="439" y="185"/>
                    <a:pt x="470" y="185"/>
                  </a:cubicBezTo>
                  <a:cubicBezTo>
                    <a:pt x="482" y="185"/>
                    <a:pt x="493" y="186"/>
                    <a:pt x="506" y="188"/>
                  </a:cubicBezTo>
                  <a:cubicBezTo>
                    <a:pt x="510" y="193"/>
                    <a:pt x="518" y="197"/>
                    <a:pt x="526" y="205"/>
                  </a:cubicBezTo>
                  <a:cubicBezTo>
                    <a:pt x="534" y="213"/>
                    <a:pt x="543" y="230"/>
                    <a:pt x="555" y="230"/>
                  </a:cubicBezTo>
                  <a:cubicBezTo>
                    <a:pt x="579" y="230"/>
                    <a:pt x="608" y="230"/>
                    <a:pt x="637" y="238"/>
                  </a:cubicBezTo>
                  <a:cubicBezTo>
                    <a:pt x="649" y="242"/>
                    <a:pt x="666" y="234"/>
                    <a:pt x="678" y="250"/>
                  </a:cubicBezTo>
                  <a:cubicBezTo>
                    <a:pt x="684" y="257"/>
                    <a:pt x="691" y="261"/>
                    <a:pt x="698" y="261"/>
                  </a:cubicBezTo>
                  <a:cubicBezTo>
                    <a:pt x="703" y="261"/>
                    <a:pt x="709" y="258"/>
                    <a:pt x="715" y="250"/>
                  </a:cubicBezTo>
                  <a:cubicBezTo>
                    <a:pt x="717" y="245"/>
                    <a:pt x="718" y="243"/>
                    <a:pt x="720" y="243"/>
                  </a:cubicBezTo>
                  <a:cubicBezTo>
                    <a:pt x="723" y="243"/>
                    <a:pt x="727" y="246"/>
                    <a:pt x="731" y="246"/>
                  </a:cubicBezTo>
                  <a:lnTo>
                    <a:pt x="768" y="246"/>
                  </a:lnTo>
                  <a:cubicBezTo>
                    <a:pt x="771" y="245"/>
                    <a:pt x="775" y="245"/>
                    <a:pt x="778" y="245"/>
                  </a:cubicBezTo>
                  <a:cubicBezTo>
                    <a:pt x="804" y="245"/>
                    <a:pt x="834" y="260"/>
                    <a:pt x="863" y="307"/>
                  </a:cubicBezTo>
                  <a:cubicBezTo>
                    <a:pt x="867" y="307"/>
                    <a:pt x="871" y="303"/>
                    <a:pt x="875" y="299"/>
                  </a:cubicBezTo>
                  <a:lnTo>
                    <a:pt x="875" y="4"/>
                  </a:lnTo>
                  <a:cubicBezTo>
                    <a:pt x="873" y="2"/>
                    <a:pt x="870" y="1"/>
                    <a:pt x="86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227;p29"/>
            <p:cNvSpPr/>
            <p:nvPr/>
          </p:nvSpPr>
          <p:spPr>
            <a:xfrm>
              <a:off x="4824350" y="5341500"/>
              <a:ext cx="11200" cy="6850"/>
            </a:xfrm>
            <a:custGeom>
              <a:avLst/>
              <a:gdLst/>
              <a:ahLst/>
              <a:cxnLst/>
              <a:rect l="l" t="t" r="r" b="b"/>
              <a:pathLst>
                <a:path w="448" h="274" extrusionOk="0">
                  <a:moveTo>
                    <a:pt x="421" y="0"/>
                  </a:moveTo>
                  <a:cubicBezTo>
                    <a:pt x="410" y="0"/>
                    <a:pt x="398" y="8"/>
                    <a:pt x="385" y="8"/>
                  </a:cubicBezTo>
                  <a:cubicBezTo>
                    <a:pt x="383" y="8"/>
                    <a:pt x="380" y="7"/>
                    <a:pt x="378" y="7"/>
                  </a:cubicBezTo>
                  <a:cubicBezTo>
                    <a:pt x="375" y="6"/>
                    <a:pt x="373" y="5"/>
                    <a:pt x="370" y="5"/>
                  </a:cubicBezTo>
                  <a:cubicBezTo>
                    <a:pt x="358" y="5"/>
                    <a:pt x="346" y="16"/>
                    <a:pt x="333" y="16"/>
                  </a:cubicBezTo>
                  <a:cubicBezTo>
                    <a:pt x="332" y="16"/>
                    <a:pt x="330" y="15"/>
                    <a:pt x="329" y="15"/>
                  </a:cubicBezTo>
                  <a:cubicBezTo>
                    <a:pt x="325" y="14"/>
                    <a:pt x="322" y="14"/>
                    <a:pt x="318" y="14"/>
                  </a:cubicBezTo>
                  <a:cubicBezTo>
                    <a:pt x="294" y="14"/>
                    <a:pt x="272" y="36"/>
                    <a:pt x="247" y="36"/>
                  </a:cubicBezTo>
                  <a:cubicBezTo>
                    <a:pt x="239" y="36"/>
                    <a:pt x="226" y="27"/>
                    <a:pt x="214" y="27"/>
                  </a:cubicBezTo>
                  <a:cubicBezTo>
                    <a:pt x="185" y="36"/>
                    <a:pt x="157" y="52"/>
                    <a:pt x="140" y="81"/>
                  </a:cubicBezTo>
                  <a:cubicBezTo>
                    <a:pt x="139" y="82"/>
                    <a:pt x="138" y="82"/>
                    <a:pt x="137" y="82"/>
                  </a:cubicBezTo>
                  <a:cubicBezTo>
                    <a:pt x="133" y="82"/>
                    <a:pt x="127" y="77"/>
                    <a:pt x="124" y="77"/>
                  </a:cubicBezTo>
                  <a:cubicBezTo>
                    <a:pt x="103" y="60"/>
                    <a:pt x="74" y="48"/>
                    <a:pt x="50" y="40"/>
                  </a:cubicBezTo>
                  <a:cubicBezTo>
                    <a:pt x="49" y="39"/>
                    <a:pt x="48" y="39"/>
                    <a:pt x="47" y="39"/>
                  </a:cubicBezTo>
                  <a:cubicBezTo>
                    <a:pt x="35" y="39"/>
                    <a:pt x="20" y="60"/>
                    <a:pt x="13" y="60"/>
                  </a:cubicBezTo>
                  <a:cubicBezTo>
                    <a:pt x="13" y="60"/>
                    <a:pt x="12" y="60"/>
                    <a:pt x="12" y="60"/>
                  </a:cubicBezTo>
                  <a:cubicBezTo>
                    <a:pt x="4" y="60"/>
                    <a:pt x="1" y="99"/>
                    <a:pt x="1" y="126"/>
                  </a:cubicBezTo>
                  <a:cubicBezTo>
                    <a:pt x="1" y="163"/>
                    <a:pt x="7" y="180"/>
                    <a:pt x="15" y="180"/>
                  </a:cubicBezTo>
                  <a:cubicBezTo>
                    <a:pt x="15" y="180"/>
                    <a:pt x="16" y="180"/>
                    <a:pt x="17" y="179"/>
                  </a:cubicBezTo>
                  <a:cubicBezTo>
                    <a:pt x="29" y="173"/>
                    <a:pt x="41" y="169"/>
                    <a:pt x="53" y="169"/>
                  </a:cubicBezTo>
                  <a:cubicBezTo>
                    <a:pt x="71" y="169"/>
                    <a:pt x="88" y="177"/>
                    <a:pt x="103" y="192"/>
                  </a:cubicBezTo>
                  <a:cubicBezTo>
                    <a:pt x="105" y="193"/>
                    <a:pt x="108" y="194"/>
                    <a:pt x="110" y="194"/>
                  </a:cubicBezTo>
                  <a:cubicBezTo>
                    <a:pt x="117" y="194"/>
                    <a:pt x="123" y="190"/>
                    <a:pt x="130" y="190"/>
                  </a:cubicBezTo>
                  <a:cubicBezTo>
                    <a:pt x="135" y="190"/>
                    <a:pt x="140" y="192"/>
                    <a:pt x="144" y="200"/>
                  </a:cubicBezTo>
                  <a:cubicBezTo>
                    <a:pt x="149" y="207"/>
                    <a:pt x="154" y="210"/>
                    <a:pt x="159" y="210"/>
                  </a:cubicBezTo>
                  <a:cubicBezTo>
                    <a:pt x="170" y="210"/>
                    <a:pt x="181" y="194"/>
                    <a:pt x="189" y="192"/>
                  </a:cubicBezTo>
                  <a:cubicBezTo>
                    <a:pt x="202" y="183"/>
                    <a:pt x="210" y="179"/>
                    <a:pt x="222" y="179"/>
                  </a:cubicBezTo>
                  <a:cubicBezTo>
                    <a:pt x="263" y="179"/>
                    <a:pt x="300" y="187"/>
                    <a:pt x="341" y="204"/>
                  </a:cubicBezTo>
                  <a:cubicBezTo>
                    <a:pt x="349" y="208"/>
                    <a:pt x="362" y="237"/>
                    <a:pt x="374" y="245"/>
                  </a:cubicBezTo>
                  <a:cubicBezTo>
                    <a:pt x="382" y="253"/>
                    <a:pt x="390" y="249"/>
                    <a:pt x="403" y="261"/>
                  </a:cubicBezTo>
                  <a:cubicBezTo>
                    <a:pt x="405" y="263"/>
                    <a:pt x="407" y="264"/>
                    <a:pt x="409" y="264"/>
                  </a:cubicBezTo>
                  <a:cubicBezTo>
                    <a:pt x="416" y="264"/>
                    <a:pt x="425" y="253"/>
                    <a:pt x="433" y="253"/>
                  </a:cubicBezTo>
                  <a:cubicBezTo>
                    <a:pt x="437" y="253"/>
                    <a:pt x="441" y="255"/>
                    <a:pt x="444" y="261"/>
                  </a:cubicBezTo>
                  <a:cubicBezTo>
                    <a:pt x="444" y="265"/>
                    <a:pt x="448" y="270"/>
                    <a:pt x="448" y="274"/>
                  </a:cubicBezTo>
                  <a:lnTo>
                    <a:pt x="448" y="7"/>
                  </a:lnTo>
                  <a:cubicBezTo>
                    <a:pt x="447" y="8"/>
                    <a:pt x="446" y="8"/>
                    <a:pt x="445" y="8"/>
                  </a:cubicBezTo>
                  <a:cubicBezTo>
                    <a:pt x="441" y="8"/>
                    <a:pt x="435" y="3"/>
                    <a:pt x="431" y="3"/>
                  </a:cubicBezTo>
                  <a:cubicBezTo>
                    <a:pt x="428" y="1"/>
                    <a:pt x="425" y="0"/>
                    <a:pt x="42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228;p29"/>
            <p:cNvSpPr/>
            <p:nvPr/>
          </p:nvSpPr>
          <p:spPr>
            <a:xfrm>
              <a:off x="4821800" y="5368025"/>
              <a:ext cx="13750" cy="6275"/>
            </a:xfrm>
            <a:custGeom>
              <a:avLst/>
              <a:gdLst/>
              <a:ahLst/>
              <a:cxnLst/>
              <a:rect l="l" t="t" r="r" b="b"/>
              <a:pathLst>
                <a:path w="550" h="251" extrusionOk="0">
                  <a:moveTo>
                    <a:pt x="550" y="0"/>
                  </a:moveTo>
                  <a:cubicBezTo>
                    <a:pt x="547" y="2"/>
                    <a:pt x="544" y="3"/>
                    <a:pt x="541" y="3"/>
                  </a:cubicBezTo>
                  <a:cubicBezTo>
                    <a:pt x="536" y="3"/>
                    <a:pt x="531" y="1"/>
                    <a:pt x="526" y="1"/>
                  </a:cubicBezTo>
                  <a:cubicBezTo>
                    <a:pt x="520" y="1"/>
                    <a:pt x="515" y="3"/>
                    <a:pt x="509" y="9"/>
                  </a:cubicBezTo>
                  <a:cubicBezTo>
                    <a:pt x="505" y="13"/>
                    <a:pt x="502" y="15"/>
                    <a:pt x="498" y="15"/>
                  </a:cubicBezTo>
                  <a:cubicBezTo>
                    <a:pt x="489" y="15"/>
                    <a:pt x="481" y="5"/>
                    <a:pt x="472" y="5"/>
                  </a:cubicBezTo>
                  <a:cubicBezTo>
                    <a:pt x="467" y="3"/>
                    <a:pt x="462" y="2"/>
                    <a:pt x="457" y="2"/>
                  </a:cubicBezTo>
                  <a:cubicBezTo>
                    <a:pt x="450" y="2"/>
                    <a:pt x="444" y="4"/>
                    <a:pt x="439" y="9"/>
                  </a:cubicBezTo>
                  <a:cubicBezTo>
                    <a:pt x="413" y="25"/>
                    <a:pt x="390" y="41"/>
                    <a:pt x="365" y="41"/>
                  </a:cubicBezTo>
                  <a:cubicBezTo>
                    <a:pt x="358" y="41"/>
                    <a:pt x="352" y="40"/>
                    <a:pt x="345" y="37"/>
                  </a:cubicBezTo>
                  <a:cubicBezTo>
                    <a:pt x="341" y="37"/>
                    <a:pt x="336" y="41"/>
                    <a:pt x="336" y="46"/>
                  </a:cubicBezTo>
                  <a:cubicBezTo>
                    <a:pt x="330" y="52"/>
                    <a:pt x="324" y="54"/>
                    <a:pt x="318" y="54"/>
                  </a:cubicBezTo>
                  <a:cubicBezTo>
                    <a:pt x="308" y="54"/>
                    <a:pt x="299" y="48"/>
                    <a:pt x="291" y="46"/>
                  </a:cubicBezTo>
                  <a:cubicBezTo>
                    <a:pt x="280" y="42"/>
                    <a:pt x="269" y="41"/>
                    <a:pt x="259" y="41"/>
                  </a:cubicBezTo>
                  <a:cubicBezTo>
                    <a:pt x="241" y="41"/>
                    <a:pt x="225" y="45"/>
                    <a:pt x="209" y="50"/>
                  </a:cubicBezTo>
                  <a:cubicBezTo>
                    <a:pt x="198" y="50"/>
                    <a:pt x="186" y="60"/>
                    <a:pt x="171" y="60"/>
                  </a:cubicBezTo>
                  <a:cubicBezTo>
                    <a:pt x="165" y="60"/>
                    <a:pt x="159" y="58"/>
                    <a:pt x="152" y="54"/>
                  </a:cubicBezTo>
                  <a:cubicBezTo>
                    <a:pt x="137" y="46"/>
                    <a:pt x="122" y="45"/>
                    <a:pt x="108" y="45"/>
                  </a:cubicBezTo>
                  <a:cubicBezTo>
                    <a:pt x="98" y="45"/>
                    <a:pt x="88" y="46"/>
                    <a:pt x="78" y="46"/>
                  </a:cubicBezTo>
                  <a:cubicBezTo>
                    <a:pt x="76" y="46"/>
                    <a:pt x="74" y="45"/>
                    <a:pt x="72" y="45"/>
                  </a:cubicBezTo>
                  <a:cubicBezTo>
                    <a:pt x="70" y="45"/>
                    <a:pt x="68" y="46"/>
                    <a:pt x="66" y="50"/>
                  </a:cubicBezTo>
                  <a:cubicBezTo>
                    <a:pt x="60" y="62"/>
                    <a:pt x="53" y="68"/>
                    <a:pt x="46" y="68"/>
                  </a:cubicBezTo>
                  <a:cubicBezTo>
                    <a:pt x="39" y="68"/>
                    <a:pt x="31" y="60"/>
                    <a:pt x="25" y="46"/>
                  </a:cubicBezTo>
                  <a:cubicBezTo>
                    <a:pt x="25" y="41"/>
                    <a:pt x="21" y="41"/>
                    <a:pt x="21" y="41"/>
                  </a:cubicBezTo>
                  <a:cubicBezTo>
                    <a:pt x="8" y="46"/>
                    <a:pt x="0" y="58"/>
                    <a:pt x="0" y="95"/>
                  </a:cubicBezTo>
                  <a:cubicBezTo>
                    <a:pt x="0" y="130"/>
                    <a:pt x="6" y="163"/>
                    <a:pt x="13" y="163"/>
                  </a:cubicBezTo>
                  <a:cubicBezTo>
                    <a:pt x="14" y="163"/>
                    <a:pt x="15" y="162"/>
                    <a:pt x="16" y="160"/>
                  </a:cubicBezTo>
                  <a:cubicBezTo>
                    <a:pt x="25" y="151"/>
                    <a:pt x="32" y="145"/>
                    <a:pt x="39" y="145"/>
                  </a:cubicBezTo>
                  <a:cubicBezTo>
                    <a:pt x="50" y="145"/>
                    <a:pt x="60" y="158"/>
                    <a:pt x="70" y="185"/>
                  </a:cubicBezTo>
                  <a:cubicBezTo>
                    <a:pt x="87" y="190"/>
                    <a:pt x="104" y="207"/>
                    <a:pt x="123" y="207"/>
                  </a:cubicBezTo>
                  <a:cubicBezTo>
                    <a:pt x="135" y="207"/>
                    <a:pt x="147" y="200"/>
                    <a:pt x="160" y="177"/>
                  </a:cubicBezTo>
                  <a:cubicBezTo>
                    <a:pt x="163" y="172"/>
                    <a:pt x="165" y="168"/>
                    <a:pt x="168" y="168"/>
                  </a:cubicBezTo>
                  <a:cubicBezTo>
                    <a:pt x="169" y="168"/>
                    <a:pt x="171" y="170"/>
                    <a:pt x="172" y="173"/>
                  </a:cubicBezTo>
                  <a:cubicBezTo>
                    <a:pt x="185" y="210"/>
                    <a:pt x="197" y="201"/>
                    <a:pt x="218" y="206"/>
                  </a:cubicBezTo>
                  <a:cubicBezTo>
                    <a:pt x="230" y="206"/>
                    <a:pt x="243" y="218"/>
                    <a:pt x="255" y="218"/>
                  </a:cubicBezTo>
                  <a:cubicBezTo>
                    <a:pt x="259" y="218"/>
                    <a:pt x="263" y="217"/>
                    <a:pt x="267" y="214"/>
                  </a:cubicBezTo>
                  <a:cubicBezTo>
                    <a:pt x="271" y="211"/>
                    <a:pt x="275" y="209"/>
                    <a:pt x="280" y="209"/>
                  </a:cubicBezTo>
                  <a:cubicBezTo>
                    <a:pt x="293" y="209"/>
                    <a:pt x="308" y="222"/>
                    <a:pt x="320" y="247"/>
                  </a:cubicBezTo>
                  <a:cubicBezTo>
                    <a:pt x="320" y="247"/>
                    <a:pt x="322" y="250"/>
                    <a:pt x="323" y="250"/>
                  </a:cubicBezTo>
                  <a:cubicBezTo>
                    <a:pt x="324" y="250"/>
                    <a:pt x="324" y="249"/>
                    <a:pt x="324" y="247"/>
                  </a:cubicBezTo>
                  <a:cubicBezTo>
                    <a:pt x="331" y="230"/>
                    <a:pt x="338" y="226"/>
                    <a:pt x="345" y="226"/>
                  </a:cubicBezTo>
                  <a:cubicBezTo>
                    <a:pt x="355" y="226"/>
                    <a:pt x="366" y="235"/>
                    <a:pt x="376" y="235"/>
                  </a:cubicBezTo>
                  <a:cubicBezTo>
                    <a:pt x="381" y="235"/>
                    <a:pt x="385" y="232"/>
                    <a:pt x="390" y="226"/>
                  </a:cubicBezTo>
                  <a:cubicBezTo>
                    <a:pt x="391" y="224"/>
                    <a:pt x="392" y="223"/>
                    <a:pt x="393" y="223"/>
                  </a:cubicBezTo>
                  <a:cubicBezTo>
                    <a:pt x="396" y="223"/>
                    <a:pt x="399" y="230"/>
                    <a:pt x="402" y="230"/>
                  </a:cubicBezTo>
                  <a:cubicBezTo>
                    <a:pt x="427" y="234"/>
                    <a:pt x="447" y="234"/>
                    <a:pt x="472" y="238"/>
                  </a:cubicBezTo>
                  <a:cubicBezTo>
                    <a:pt x="476" y="239"/>
                    <a:pt x="479" y="239"/>
                    <a:pt x="483" y="239"/>
                  </a:cubicBezTo>
                  <a:cubicBezTo>
                    <a:pt x="498" y="239"/>
                    <a:pt x="514" y="236"/>
                    <a:pt x="530" y="236"/>
                  </a:cubicBezTo>
                  <a:cubicBezTo>
                    <a:pt x="537" y="236"/>
                    <a:pt x="543" y="236"/>
                    <a:pt x="550" y="238"/>
                  </a:cubicBezTo>
                  <a:lnTo>
                    <a:pt x="550" y="0"/>
                  </a:ln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229;p29"/>
            <p:cNvSpPr/>
            <p:nvPr/>
          </p:nvSpPr>
          <p:spPr>
            <a:xfrm>
              <a:off x="4835625" y="5368100"/>
              <a:ext cx="750" cy="6100"/>
            </a:xfrm>
            <a:custGeom>
              <a:avLst/>
              <a:gdLst/>
              <a:ahLst/>
              <a:cxnLst/>
              <a:rect l="l" t="t" r="r" b="b"/>
              <a:pathLst>
                <a:path w="30" h="244" extrusionOk="0">
                  <a:moveTo>
                    <a:pt x="5" y="0"/>
                  </a:moveTo>
                  <a:cubicBezTo>
                    <a:pt x="4" y="0"/>
                    <a:pt x="2" y="1"/>
                    <a:pt x="1" y="2"/>
                  </a:cubicBezTo>
                  <a:lnTo>
                    <a:pt x="1" y="240"/>
                  </a:lnTo>
                  <a:cubicBezTo>
                    <a:pt x="1" y="244"/>
                    <a:pt x="5" y="244"/>
                    <a:pt x="5" y="244"/>
                  </a:cubicBezTo>
                  <a:cubicBezTo>
                    <a:pt x="21" y="240"/>
                    <a:pt x="30" y="203"/>
                    <a:pt x="30" y="137"/>
                  </a:cubicBezTo>
                  <a:cubicBezTo>
                    <a:pt x="30" y="40"/>
                    <a:pt x="19" y="0"/>
                    <a:pt x="5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30;p29"/>
            <p:cNvSpPr/>
            <p:nvPr/>
          </p:nvSpPr>
          <p:spPr>
            <a:xfrm>
              <a:off x="4835625" y="5380850"/>
              <a:ext cx="750" cy="6900"/>
            </a:xfrm>
            <a:custGeom>
              <a:avLst/>
              <a:gdLst/>
              <a:ahLst/>
              <a:cxnLst/>
              <a:rect l="l" t="t" r="r" b="b"/>
              <a:pathLst>
                <a:path w="30" h="276" extrusionOk="0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lnTo>
                    <a:pt x="1" y="275"/>
                  </a:lnTo>
                  <a:lnTo>
                    <a:pt x="5" y="275"/>
                  </a:lnTo>
                  <a:cubicBezTo>
                    <a:pt x="6" y="275"/>
                    <a:pt x="6" y="276"/>
                    <a:pt x="7" y="276"/>
                  </a:cubicBezTo>
                  <a:cubicBezTo>
                    <a:pt x="18" y="276"/>
                    <a:pt x="30" y="231"/>
                    <a:pt x="30" y="156"/>
                  </a:cubicBezTo>
                  <a:cubicBezTo>
                    <a:pt x="30" y="72"/>
                    <a:pt x="18" y="0"/>
                    <a:pt x="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231;p29"/>
            <p:cNvSpPr/>
            <p:nvPr/>
          </p:nvSpPr>
          <p:spPr>
            <a:xfrm>
              <a:off x="4835625" y="5341875"/>
              <a:ext cx="850" cy="6750"/>
            </a:xfrm>
            <a:custGeom>
              <a:avLst/>
              <a:gdLst/>
              <a:ahLst/>
              <a:cxnLst/>
              <a:rect l="l" t="t" r="r" b="b"/>
              <a:pathLst>
                <a:path w="34" h="270" extrusionOk="0">
                  <a:moveTo>
                    <a:pt x="1" y="0"/>
                  </a:moveTo>
                  <a:lnTo>
                    <a:pt x="1" y="263"/>
                  </a:lnTo>
                  <a:cubicBezTo>
                    <a:pt x="3" y="267"/>
                    <a:pt x="6" y="270"/>
                    <a:pt x="8" y="270"/>
                  </a:cubicBezTo>
                  <a:cubicBezTo>
                    <a:pt x="14" y="270"/>
                    <a:pt x="20" y="255"/>
                    <a:pt x="26" y="226"/>
                  </a:cubicBezTo>
                  <a:cubicBezTo>
                    <a:pt x="34" y="177"/>
                    <a:pt x="34" y="123"/>
                    <a:pt x="26" y="74"/>
                  </a:cubicBezTo>
                  <a:cubicBezTo>
                    <a:pt x="17" y="3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232;p29"/>
            <p:cNvSpPr/>
            <p:nvPr/>
          </p:nvSpPr>
          <p:spPr>
            <a:xfrm>
              <a:off x="4835625" y="5328950"/>
              <a:ext cx="850" cy="6175"/>
            </a:xfrm>
            <a:custGeom>
              <a:avLst/>
              <a:gdLst/>
              <a:ahLst/>
              <a:cxnLst/>
              <a:rect l="l" t="t" r="r" b="b"/>
              <a:pathLst>
                <a:path w="34" h="247" extrusionOk="0">
                  <a:moveTo>
                    <a:pt x="1" y="0"/>
                  </a:moveTo>
                  <a:lnTo>
                    <a:pt x="1" y="246"/>
                  </a:lnTo>
                  <a:cubicBezTo>
                    <a:pt x="13" y="242"/>
                    <a:pt x="21" y="213"/>
                    <a:pt x="30" y="177"/>
                  </a:cubicBezTo>
                  <a:cubicBezTo>
                    <a:pt x="34" y="140"/>
                    <a:pt x="34" y="99"/>
                    <a:pt x="30" y="62"/>
                  </a:cubicBezTo>
                  <a:cubicBezTo>
                    <a:pt x="21" y="4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33;p29"/>
            <p:cNvSpPr/>
            <p:nvPr/>
          </p:nvSpPr>
          <p:spPr>
            <a:xfrm>
              <a:off x="4835625" y="5354900"/>
              <a:ext cx="850" cy="5975"/>
            </a:xfrm>
            <a:custGeom>
              <a:avLst/>
              <a:gdLst/>
              <a:ahLst/>
              <a:cxnLst/>
              <a:rect l="l" t="t" r="r" b="b"/>
              <a:pathLst>
                <a:path w="34" h="239" extrusionOk="0">
                  <a:moveTo>
                    <a:pt x="13" y="0"/>
                  </a:moveTo>
                  <a:lnTo>
                    <a:pt x="1" y="4"/>
                  </a:lnTo>
                  <a:lnTo>
                    <a:pt x="1" y="238"/>
                  </a:lnTo>
                  <a:cubicBezTo>
                    <a:pt x="2" y="238"/>
                    <a:pt x="2" y="238"/>
                    <a:pt x="3" y="238"/>
                  </a:cubicBezTo>
                  <a:cubicBezTo>
                    <a:pt x="22" y="238"/>
                    <a:pt x="34" y="181"/>
                    <a:pt x="30" y="82"/>
                  </a:cubicBezTo>
                  <a:cubicBezTo>
                    <a:pt x="30" y="54"/>
                    <a:pt x="21" y="29"/>
                    <a:pt x="1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34;p29"/>
            <p:cNvSpPr/>
            <p:nvPr/>
          </p:nvSpPr>
          <p:spPr>
            <a:xfrm>
              <a:off x="4835625" y="5433050"/>
              <a:ext cx="850" cy="7000"/>
            </a:xfrm>
            <a:custGeom>
              <a:avLst/>
              <a:gdLst/>
              <a:ahLst/>
              <a:cxnLst/>
              <a:rect l="l" t="t" r="r" b="b"/>
              <a:pathLst>
                <a:path w="34" h="280" extrusionOk="0">
                  <a:moveTo>
                    <a:pt x="1" y="1"/>
                  </a:moveTo>
                  <a:lnTo>
                    <a:pt x="1" y="280"/>
                  </a:lnTo>
                  <a:cubicBezTo>
                    <a:pt x="17" y="280"/>
                    <a:pt x="30" y="264"/>
                    <a:pt x="30" y="210"/>
                  </a:cubicBezTo>
                  <a:cubicBezTo>
                    <a:pt x="34" y="149"/>
                    <a:pt x="30" y="87"/>
                    <a:pt x="13" y="30"/>
                  </a:cubicBezTo>
                  <a:cubicBezTo>
                    <a:pt x="13" y="17"/>
                    <a:pt x="5" y="9"/>
                    <a:pt x="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35;p29"/>
            <p:cNvSpPr/>
            <p:nvPr/>
          </p:nvSpPr>
          <p:spPr>
            <a:xfrm>
              <a:off x="4835525" y="5446100"/>
              <a:ext cx="950" cy="7200"/>
            </a:xfrm>
            <a:custGeom>
              <a:avLst/>
              <a:gdLst/>
              <a:ahLst/>
              <a:cxnLst/>
              <a:rect l="l" t="t" r="r" b="b"/>
              <a:pathLst>
                <a:path w="38" h="288" extrusionOk="0">
                  <a:moveTo>
                    <a:pt x="1" y="0"/>
                  </a:moveTo>
                  <a:lnTo>
                    <a:pt x="1" y="287"/>
                  </a:lnTo>
                  <a:cubicBezTo>
                    <a:pt x="17" y="279"/>
                    <a:pt x="34" y="263"/>
                    <a:pt x="34" y="222"/>
                  </a:cubicBezTo>
                  <a:cubicBezTo>
                    <a:pt x="38" y="107"/>
                    <a:pt x="34" y="25"/>
                    <a:pt x="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36;p29"/>
            <p:cNvSpPr/>
            <p:nvPr/>
          </p:nvSpPr>
          <p:spPr>
            <a:xfrm>
              <a:off x="4835625" y="5458800"/>
              <a:ext cx="950" cy="7425"/>
            </a:xfrm>
            <a:custGeom>
              <a:avLst/>
              <a:gdLst/>
              <a:ahLst/>
              <a:cxnLst/>
              <a:rect l="l" t="t" r="r" b="b"/>
              <a:pathLst>
                <a:path w="38" h="297" extrusionOk="0">
                  <a:moveTo>
                    <a:pt x="1" y="1"/>
                  </a:moveTo>
                  <a:lnTo>
                    <a:pt x="1" y="296"/>
                  </a:lnTo>
                  <a:cubicBezTo>
                    <a:pt x="30" y="251"/>
                    <a:pt x="38" y="194"/>
                    <a:pt x="30" y="140"/>
                  </a:cubicBezTo>
                  <a:cubicBezTo>
                    <a:pt x="21" y="54"/>
                    <a:pt x="13" y="13"/>
                    <a:pt x="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237;p29"/>
            <p:cNvSpPr/>
            <p:nvPr/>
          </p:nvSpPr>
          <p:spPr>
            <a:xfrm>
              <a:off x="4835625" y="5407200"/>
              <a:ext cx="750" cy="6400"/>
            </a:xfrm>
            <a:custGeom>
              <a:avLst/>
              <a:gdLst/>
              <a:ahLst/>
              <a:cxnLst/>
              <a:rect l="l" t="t" r="r" b="b"/>
              <a:pathLst>
                <a:path w="30" h="256" extrusionOk="0">
                  <a:moveTo>
                    <a:pt x="1" y="1"/>
                  </a:moveTo>
                  <a:lnTo>
                    <a:pt x="1" y="255"/>
                  </a:lnTo>
                  <a:cubicBezTo>
                    <a:pt x="5" y="251"/>
                    <a:pt x="13" y="247"/>
                    <a:pt x="21" y="227"/>
                  </a:cubicBezTo>
                  <a:cubicBezTo>
                    <a:pt x="30" y="181"/>
                    <a:pt x="30" y="132"/>
                    <a:pt x="30" y="87"/>
                  </a:cubicBezTo>
                  <a:cubicBezTo>
                    <a:pt x="26" y="34"/>
                    <a:pt x="17" y="9"/>
                    <a:pt x="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38;p29"/>
            <p:cNvSpPr/>
            <p:nvPr/>
          </p:nvSpPr>
          <p:spPr>
            <a:xfrm>
              <a:off x="4835525" y="5393975"/>
              <a:ext cx="950" cy="6825"/>
            </a:xfrm>
            <a:custGeom>
              <a:avLst/>
              <a:gdLst/>
              <a:ahLst/>
              <a:cxnLst/>
              <a:rect l="l" t="t" r="r" b="b"/>
              <a:pathLst>
                <a:path w="38" h="273" extrusionOk="0">
                  <a:moveTo>
                    <a:pt x="1" y="1"/>
                  </a:moveTo>
                  <a:lnTo>
                    <a:pt x="1" y="271"/>
                  </a:lnTo>
                  <a:lnTo>
                    <a:pt x="5" y="271"/>
                  </a:lnTo>
                  <a:cubicBezTo>
                    <a:pt x="6" y="272"/>
                    <a:pt x="8" y="272"/>
                    <a:pt x="9" y="272"/>
                  </a:cubicBezTo>
                  <a:cubicBezTo>
                    <a:pt x="27" y="272"/>
                    <a:pt x="38" y="223"/>
                    <a:pt x="34" y="128"/>
                  </a:cubicBezTo>
                  <a:cubicBezTo>
                    <a:pt x="25" y="42"/>
                    <a:pt x="21" y="13"/>
                    <a:pt x="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39;p29"/>
            <p:cNvSpPr/>
            <p:nvPr/>
          </p:nvSpPr>
          <p:spPr>
            <a:xfrm>
              <a:off x="4835625" y="5420950"/>
              <a:ext cx="750" cy="6075"/>
            </a:xfrm>
            <a:custGeom>
              <a:avLst/>
              <a:gdLst/>
              <a:ahLst/>
              <a:cxnLst/>
              <a:rect l="l" t="t" r="r" b="b"/>
              <a:pathLst>
                <a:path w="30" h="243" extrusionOk="0">
                  <a:moveTo>
                    <a:pt x="1" y="1"/>
                  </a:moveTo>
                  <a:lnTo>
                    <a:pt x="1" y="243"/>
                  </a:lnTo>
                  <a:cubicBezTo>
                    <a:pt x="30" y="231"/>
                    <a:pt x="30" y="157"/>
                    <a:pt x="30" y="124"/>
                  </a:cubicBezTo>
                  <a:cubicBezTo>
                    <a:pt x="30" y="62"/>
                    <a:pt x="26" y="13"/>
                    <a:pt x="13" y="9"/>
                  </a:cubicBezTo>
                  <a:cubicBezTo>
                    <a:pt x="9" y="5"/>
                    <a:pt x="5" y="1"/>
                    <a:pt x="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40;p29"/>
            <p:cNvSpPr/>
            <p:nvPr/>
          </p:nvSpPr>
          <p:spPr>
            <a:xfrm>
              <a:off x="3017475" y="4529075"/>
              <a:ext cx="850" cy="6100"/>
            </a:xfrm>
            <a:custGeom>
              <a:avLst/>
              <a:gdLst/>
              <a:ahLst/>
              <a:cxnLst/>
              <a:rect l="l" t="t" r="r" b="b"/>
              <a:pathLst>
                <a:path w="34" h="244" extrusionOk="0">
                  <a:moveTo>
                    <a:pt x="28" y="1"/>
                  </a:moveTo>
                  <a:cubicBezTo>
                    <a:pt x="12" y="1"/>
                    <a:pt x="4" y="37"/>
                    <a:pt x="1" y="137"/>
                  </a:cubicBezTo>
                  <a:cubicBezTo>
                    <a:pt x="1" y="203"/>
                    <a:pt x="9" y="236"/>
                    <a:pt x="25" y="244"/>
                  </a:cubicBezTo>
                  <a:cubicBezTo>
                    <a:pt x="25" y="244"/>
                    <a:pt x="29" y="244"/>
                    <a:pt x="34" y="240"/>
                  </a:cubicBezTo>
                  <a:lnTo>
                    <a:pt x="34" y="2"/>
                  </a:lnTo>
                  <a:cubicBezTo>
                    <a:pt x="32" y="1"/>
                    <a:pt x="30" y="1"/>
                    <a:pt x="2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41;p29"/>
            <p:cNvSpPr/>
            <p:nvPr/>
          </p:nvSpPr>
          <p:spPr>
            <a:xfrm>
              <a:off x="3017475" y="4541825"/>
              <a:ext cx="850" cy="6825"/>
            </a:xfrm>
            <a:custGeom>
              <a:avLst/>
              <a:gdLst/>
              <a:ahLst/>
              <a:cxnLst/>
              <a:rect l="l" t="t" r="r" b="b"/>
              <a:pathLst>
                <a:path w="34" h="273" extrusionOk="0">
                  <a:moveTo>
                    <a:pt x="31" y="0"/>
                  </a:moveTo>
                  <a:cubicBezTo>
                    <a:pt x="12" y="0"/>
                    <a:pt x="1" y="71"/>
                    <a:pt x="1" y="153"/>
                  </a:cubicBezTo>
                  <a:cubicBezTo>
                    <a:pt x="1" y="225"/>
                    <a:pt x="11" y="272"/>
                    <a:pt x="26" y="272"/>
                  </a:cubicBezTo>
                  <a:cubicBezTo>
                    <a:pt x="27" y="272"/>
                    <a:pt x="28" y="272"/>
                    <a:pt x="29" y="271"/>
                  </a:cubicBezTo>
                  <a:lnTo>
                    <a:pt x="34" y="271"/>
                  </a:lnTo>
                  <a:lnTo>
                    <a:pt x="34" y="1"/>
                  </a:lnTo>
                  <a:cubicBezTo>
                    <a:pt x="33" y="0"/>
                    <a:pt x="32" y="0"/>
                    <a:pt x="3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42;p29"/>
            <p:cNvSpPr/>
            <p:nvPr/>
          </p:nvSpPr>
          <p:spPr>
            <a:xfrm>
              <a:off x="3017375" y="4502750"/>
              <a:ext cx="850" cy="6850"/>
            </a:xfrm>
            <a:custGeom>
              <a:avLst/>
              <a:gdLst/>
              <a:ahLst/>
              <a:cxnLst/>
              <a:rect l="l" t="t" r="r" b="b"/>
              <a:pathLst>
                <a:path w="34" h="274" extrusionOk="0">
                  <a:moveTo>
                    <a:pt x="33" y="0"/>
                  </a:moveTo>
                  <a:cubicBezTo>
                    <a:pt x="29" y="0"/>
                    <a:pt x="17" y="37"/>
                    <a:pt x="13" y="78"/>
                  </a:cubicBezTo>
                  <a:cubicBezTo>
                    <a:pt x="1" y="128"/>
                    <a:pt x="1" y="181"/>
                    <a:pt x="13" y="230"/>
                  </a:cubicBezTo>
                  <a:cubicBezTo>
                    <a:pt x="16" y="257"/>
                    <a:pt x="21" y="273"/>
                    <a:pt x="27" y="273"/>
                  </a:cubicBezTo>
                  <a:cubicBezTo>
                    <a:pt x="29" y="273"/>
                    <a:pt x="31" y="271"/>
                    <a:pt x="33" y="267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43;p29"/>
            <p:cNvSpPr/>
            <p:nvPr/>
          </p:nvSpPr>
          <p:spPr>
            <a:xfrm>
              <a:off x="3017475" y="4489925"/>
              <a:ext cx="850" cy="6175"/>
            </a:xfrm>
            <a:custGeom>
              <a:avLst/>
              <a:gdLst/>
              <a:ahLst/>
              <a:cxnLst/>
              <a:rect l="l" t="t" r="r" b="b"/>
              <a:pathLst>
                <a:path w="34" h="247" extrusionOk="0">
                  <a:moveTo>
                    <a:pt x="34" y="0"/>
                  </a:moveTo>
                  <a:cubicBezTo>
                    <a:pt x="17" y="0"/>
                    <a:pt x="9" y="0"/>
                    <a:pt x="5" y="62"/>
                  </a:cubicBezTo>
                  <a:cubicBezTo>
                    <a:pt x="1" y="99"/>
                    <a:pt x="1" y="140"/>
                    <a:pt x="5" y="177"/>
                  </a:cubicBezTo>
                  <a:cubicBezTo>
                    <a:pt x="13" y="214"/>
                    <a:pt x="21" y="243"/>
                    <a:pt x="34" y="247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44;p29"/>
            <p:cNvSpPr/>
            <p:nvPr/>
          </p:nvSpPr>
          <p:spPr>
            <a:xfrm>
              <a:off x="3017400" y="4515875"/>
              <a:ext cx="825" cy="6000"/>
            </a:xfrm>
            <a:custGeom>
              <a:avLst/>
              <a:gdLst/>
              <a:ahLst/>
              <a:cxnLst/>
              <a:rect l="l" t="t" r="r" b="b"/>
              <a:pathLst>
                <a:path w="33" h="240" extrusionOk="0">
                  <a:moveTo>
                    <a:pt x="20" y="1"/>
                  </a:moveTo>
                  <a:cubicBezTo>
                    <a:pt x="12" y="29"/>
                    <a:pt x="8" y="54"/>
                    <a:pt x="8" y="83"/>
                  </a:cubicBezTo>
                  <a:cubicBezTo>
                    <a:pt x="0" y="179"/>
                    <a:pt x="11" y="239"/>
                    <a:pt x="29" y="239"/>
                  </a:cubicBezTo>
                  <a:cubicBezTo>
                    <a:pt x="30" y="239"/>
                    <a:pt x="31" y="239"/>
                    <a:pt x="32" y="239"/>
                  </a:cubicBezTo>
                  <a:lnTo>
                    <a:pt x="32" y="5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245;p29"/>
            <p:cNvSpPr/>
            <p:nvPr/>
          </p:nvSpPr>
          <p:spPr>
            <a:xfrm>
              <a:off x="3017375" y="4594050"/>
              <a:ext cx="950" cy="7000"/>
            </a:xfrm>
            <a:custGeom>
              <a:avLst/>
              <a:gdLst/>
              <a:ahLst/>
              <a:cxnLst/>
              <a:rect l="l" t="t" r="r" b="b"/>
              <a:pathLst>
                <a:path w="38" h="280" extrusionOk="0">
                  <a:moveTo>
                    <a:pt x="38" y="0"/>
                  </a:moveTo>
                  <a:cubicBezTo>
                    <a:pt x="29" y="4"/>
                    <a:pt x="25" y="17"/>
                    <a:pt x="21" y="25"/>
                  </a:cubicBezTo>
                  <a:cubicBezTo>
                    <a:pt x="9" y="86"/>
                    <a:pt x="1" y="144"/>
                    <a:pt x="5" y="205"/>
                  </a:cubicBezTo>
                  <a:cubicBezTo>
                    <a:pt x="5" y="259"/>
                    <a:pt x="21" y="275"/>
                    <a:pt x="38" y="279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46;p29"/>
            <p:cNvSpPr/>
            <p:nvPr/>
          </p:nvSpPr>
          <p:spPr>
            <a:xfrm>
              <a:off x="3017475" y="4606975"/>
              <a:ext cx="850" cy="7200"/>
            </a:xfrm>
            <a:custGeom>
              <a:avLst/>
              <a:gdLst/>
              <a:ahLst/>
              <a:cxnLst/>
              <a:rect l="l" t="t" r="r" b="b"/>
              <a:pathLst>
                <a:path w="34" h="288" extrusionOk="0">
                  <a:moveTo>
                    <a:pt x="34" y="0"/>
                  </a:moveTo>
                  <a:cubicBezTo>
                    <a:pt x="5" y="29"/>
                    <a:pt x="1" y="107"/>
                    <a:pt x="1" y="222"/>
                  </a:cubicBezTo>
                  <a:cubicBezTo>
                    <a:pt x="1" y="267"/>
                    <a:pt x="17" y="283"/>
                    <a:pt x="34" y="287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47;p29"/>
            <p:cNvSpPr/>
            <p:nvPr/>
          </p:nvSpPr>
          <p:spPr>
            <a:xfrm>
              <a:off x="3017275" y="4619800"/>
              <a:ext cx="1050" cy="7400"/>
            </a:xfrm>
            <a:custGeom>
              <a:avLst/>
              <a:gdLst/>
              <a:ahLst/>
              <a:cxnLst/>
              <a:rect l="l" t="t" r="r" b="b"/>
              <a:pathLst>
                <a:path w="42" h="296" extrusionOk="0">
                  <a:moveTo>
                    <a:pt x="42" y="0"/>
                  </a:moveTo>
                  <a:cubicBezTo>
                    <a:pt x="25" y="12"/>
                    <a:pt x="17" y="54"/>
                    <a:pt x="13" y="140"/>
                  </a:cubicBezTo>
                  <a:cubicBezTo>
                    <a:pt x="1" y="193"/>
                    <a:pt x="9" y="250"/>
                    <a:pt x="42" y="296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248;p29"/>
            <p:cNvSpPr/>
            <p:nvPr/>
          </p:nvSpPr>
          <p:spPr>
            <a:xfrm>
              <a:off x="3017475" y="4568200"/>
              <a:ext cx="850" cy="6275"/>
            </a:xfrm>
            <a:custGeom>
              <a:avLst/>
              <a:gdLst/>
              <a:ahLst/>
              <a:cxnLst/>
              <a:rect l="l" t="t" r="r" b="b"/>
              <a:pathLst>
                <a:path w="34" h="251" extrusionOk="0">
                  <a:moveTo>
                    <a:pt x="29" y="0"/>
                  </a:moveTo>
                  <a:cubicBezTo>
                    <a:pt x="13" y="8"/>
                    <a:pt x="9" y="33"/>
                    <a:pt x="5" y="82"/>
                  </a:cubicBezTo>
                  <a:cubicBezTo>
                    <a:pt x="1" y="132"/>
                    <a:pt x="1" y="177"/>
                    <a:pt x="9" y="226"/>
                  </a:cubicBezTo>
                  <a:cubicBezTo>
                    <a:pt x="17" y="242"/>
                    <a:pt x="25" y="251"/>
                    <a:pt x="34" y="251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249;p29"/>
            <p:cNvSpPr/>
            <p:nvPr/>
          </p:nvSpPr>
          <p:spPr>
            <a:xfrm>
              <a:off x="3017400" y="4554950"/>
              <a:ext cx="925" cy="6750"/>
            </a:xfrm>
            <a:custGeom>
              <a:avLst/>
              <a:gdLst/>
              <a:ahLst/>
              <a:cxnLst/>
              <a:rect l="l" t="t" r="r" b="b"/>
              <a:pathLst>
                <a:path w="37" h="270" extrusionOk="0">
                  <a:moveTo>
                    <a:pt x="37" y="1"/>
                  </a:moveTo>
                  <a:cubicBezTo>
                    <a:pt x="20" y="13"/>
                    <a:pt x="12" y="42"/>
                    <a:pt x="8" y="128"/>
                  </a:cubicBezTo>
                  <a:cubicBezTo>
                    <a:pt x="0" y="220"/>
                    <a:pt x="10" y="269"/>
                    <a:pt x="27" y="269"/>
                  </a:cubicBezTo>
                  <a:cubicBezTo>
                    <a:pt x="28" y="269"/>
                    <a:pt x="30" y="269"/>
                    <a:pt x="32" y="268"/>
                  </a:cubicBezTo>
                  <a:lnTo>
                    <a:pt x="37" y="268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50;p29"/>
            <p:cNvSpPr/>
            <p:nvPr/>
          </p:nvSpPr>
          <p:spPr>
            <a:xfrm>
              <a:off x="3017475" y="4581825"/>
              <a:ext cx="850" cy="6100"/>
            </a:xfrm>
            <a:custGeom>
              <a:avLst/>
              <a:gdLst/>
              <a:ahLst/>
              <a:cxnLst/>
              <a:rect l="l" t="t" r="r" b="b"/>
              <a:pathLst>
                <a:path w="34" h="244" extrusionOk="0">
                  <a:moveTo>
                    <a:pt x="34" y="1"/>
                  </a:moveTo>
                  <a:cubicBezTo>
                    <a:pt x="29" y="5"/>
                    <a:pt x="21" y="9"/>
                    <a:pt x="17" y="9"/>
                  </a:cubicBezTo>
                  <a:cubicBezTo>
                    <a:pt x="9" y="13"/>
                    <a:pt x="1" y="67"/>
                    <a:pt x="1" y="124"/>
                  </a:cubicBezTo>
                  <a:cubicBezTo>
                    <a:pt x="1" y="157"/>
                    <a:pt x="1" y="235"/>
                    <a:pt x="34" y="243"/>
                  </a:cubicBezTo>
                  <a:lnTo>
                    <a:pt x="34" y="1"/>
                  </a:ln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251;p29"/>
            <p:cNvSpPr/>
            <p:nvPr/>
          </p:nvSpPr>
          <p:spPr>
            <a:xfrm>
              <a:off x="3048150" y="4556525"/>
              <a:ext cx="4750" cy="3825"/>
            </a:xfrm>
            <a:custGeom>
              <a:avLst/>
              <a:gdLst/>
              <a:ahLst/>
              <a:cxnLst/>
              <a:rect l="l" t="t" r="r" b="b"/>
              <a:pathLst>
                <a:path w="190" h="153" extrusionOk="0">
                  <a:moveTo>
                    <a:pt x="149" y="1"/>
                  </a:moveTo>
                  <a:cubicBezTo>
                    <a:pt x="145" y="1"/>
                    <a:pt x="140" y="2"/>
                    <a:pt x="136" y="4"/>
                  </a:cubicBezTo>
                  <a:cubicBezTo>
                    <a:pt x="133" y="7"/>
                    <a:pt x="127" y="15"/>
                    <a:pt x="123" y="15"/>
                  </a:cubicBezTo>
                  <a:cubicBezTo>
                    <a:pt x="122" y="15"/>
                    <a:pt x="121" y="14"/>
                    <a:pt x="120" y="12"/>
                  </a:cubicBezTo>
                  <a:cubicBezTo>
                    <a:pt x="112" y="4"/>
                    <a:pt x="104" y="1"/>
                    <a:pt x="96" y="1"/>
                  </a:cubicBezTo>
                  <a:cubicBezTo>
                    <a:pt x="72" y="1"/>
                    <a:pt x="48" y="28"/>
                    <a:pt x="21" y="28"/>
                  </a:cubicBezTo>
                  <a:cubicBezTo>
                    <a:pt x="20" y="28"/>
                    <a:pt x="18" y="28"/>
                    <a:pt x="17" y="28"/>
                  </a:cubicBezTo>
                  <a:cubicBezTo>
                    <a:pt x="13" y="28"/>
                    <a:pt x="9" y="28"/>
                    <a:pt x="9" y="36"/>
                  </a:cubicBezTo>
                  <a:cubicBezTo>
                    <a:pt x="1" y="61"/>
                    <a:pt x="1" y="86"/>
                    <a:pt x="5" y="114"/>
                  </a:cubicBezTo>
                  <a:cubicBezTo>
                    <a:pt x="10" y="136"/>
                    <a:pt x="18" y="147"/>
                    <a:pt x="24" y="147"/>
                  </a:cubicBezTo>
                  <a:cubicBezTo>
                    <a:pt x="28" y="147"/>
                    <a:pt x="31" y="144"/>
                    <a:pt x="33" y="139"/>
                  </a:cubicBezTo>
                  <a:cubicBezTo>
                    <a:pt x="39" y="125"/>
                    <a:pt x="45" y="120"/>
                    <a:pt x="51" y="120"/>
                  </a:cubicBezTo>
                  <a:cubicBezTo>
                    <a:pt x="59" y="120"/>
                    <a:pt x="67" y="129"/>
                    <a:pt x="74" y="139"/>
                  </a:cubicBezTo>
                  <a:cubicBezTo>
                    <a:pt x="81" y="147"/>
                    <a:pt x="86" y="151"/>
                    <a:pt x="90" y="151"/>
                  </a:cubicBezTo>
                  <a:cubicBezTo>
                    <a:pt x="95" y="151"/>
                    <a:pt x="99" y="147"/>
                    <a:pt x="103" y="139"/>
                  </a:cubicBezTo>
                  <a:cubicBezTo>
                    <a:pt x="111" y="121"/>
                    <a:pt x="119" y="113"/>
                    <a:pt x="127" y="113"/>
                  </a:cubicBezTo>
                  <a:cubicBezTo>
                    <a:pt x="135" y="113"/>
                    <a:pt x="142" y="122"/>
                    <a:pt x="148" y="139"/>
                  </a:cubicBezTo>
                  <a:cubicBezTo>
                    <a:pt x="153" y="148"/>
                    <a:pt x="157" y="153"/>
                    <a:pt x="161" y="153"/>
                  </a:cubicBezTo>
                  <a:cubicBezTo>
                    <a:pt x="172" y="153"/>
                    <a:pt x="181" y="124"/>
                    <a:pt x="189" y="73"/>
                  </a:cubicBezTo>
                  <a:cubicBezTo>
                    <a:pt x="185" y="57"/>
                    <a:pt x="181" y="40"/>
                    <a:pt x="177" y="28"/>
                  </a:cubicBezTo>
                  <a:cubicBezTo>
                    <a:pt x="169" y="6"/>
                    <a:pt x="159" y="1"/>
                    <a:pt x="14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252;p29"/>
            <p:cNvSpPr/>
            <p:nvPr/>
          </p:nvSpPr>
          <p:spPr>
            <a:xfrm>
              <a:off x="3040450" y="4556400"/>
              <a:ext cx="3100" cy="3900"/>
            </a:xfrm>
            <a:custGeom>
              <a:avLst/>
              <a:gdLst/>
              <a:ahLst/>
              <a:cxnLst/>
              <a:rect l="l" t="t" r="r" b="b"/>
              <a:pathLst>
                <a:path w="124" h="156" extrusionOk="0">
                  <a:moveTo>
                    <a:pt x="21" y="0"/>
                  </a:moveTo>
                  <a:cubicBezTo>
                    <a:pt x="13" y="0"/>
                    <a:pt x="5" y="9"/>
                    <a:pt x="5" y="50"/>
                  </a:cubicBezTo>
                  <a:cubicBezTo>
                    <a:pt x="1" y="70"/>
                    <a:pt x="5" y="95"/>
                    <a:pt x="17" y="111"/>
                  </a:cubicBezTo>
                  <a:cubicBezTo>
                    <a:pt x="21" y="121"/>
                    <a:pt x="27" y="134"/>
                    <a:pt x="31" y="134"/>
                  </a:cubicBezTo>
                  <a:cubicBezTo>
                    <a:pt x="32" y="134"/>
                    <a:pt x="33" y="133"/>
                    <a:pt x="34" y="132"/>
                  </a:cubicBezTo>
                  <a:cubicBezTo>
                    <a:pt x="38" y="126"/>
                    <a:pt x="41" y="123"/>
                    <a:pt x="45" y="123"/>
                  </a:cubicBezTo>
                  <a:cubicBezTo>
                    <a:pt x="56" y="123"/>
                    <a:pt x="65" y="146"/>
                    <a:pt x="75" y="152"/>
                  </a:cubicBezTo>
                  <a:cubicBezTo>
                    <a:pt x="79" y="155"/>
                    <a:pt x="83" y="156"/>
                    <a:pt x="87" y="156"/>
                  </a:cubicBezTo>
                  <a:cubicBezTo>
                    <a:pt x="96" y="156"/>
                    <a:pt x="106" y="151"/>
                    <a:pt x="112" y="148"/>
                  </a:cubicBezTo>
                  <a:cubicBezTo>
                    <a:pt x="120" y="144"/>
                    <a:pt x="124" y="107"/>
                    <a:pt x="124" y="70"/>
                  </a:cubicBezTo>
                  <a:cubicBezTo>
                    <a:pt x="124" y="33"/>
                    <a:pt x="120" y="21"/>
                    <a:pt x="112" y="13"/>
                  </a:cubicBezTo>
                  <a:lnTo>
                    <a:pt x="108" y="13"/>
                  </a:lnTo>
                  <a:lnTo>
                    <a:pt x="42" y="0"/>
                  </a:lnTo>
                  <a:lnTo>
                    <a:pt x="42" y="4"/>
                  </a:lnTo>
                  <a:cubicBezTo>
                    <a:pt x="34" y="4"/>
                    <a:pt x="26" y="0"/>
                    <a:pt x="2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253;p29"/>
            <p:cNvSpPr/>
            <p:nvPr/>
          </p:nvSpPr>
          <p:spPr>
            <a:xfrm>
              <a:off x="3038825" y="4556575"/>
              <a:ext cx="1550" cy="2650"/>
            </a:xfrm>
            <a:custGeom>
              <a:avLst/>
              <a:gdLst/>
              <a:ahLst/>
              <a:cxnLst/>
              <a:rect l="l" t="t" r="r" b="b"/>
              <a:pathLst>
                <a:path w="62" h="106" extrusionOk="0">
                  <a:moveTo>
                    <a:pt x="32" y="1"/>
                  </a:moveTo>
                  <a:cubicBezTo>
                    <a:pt x="23" y="1"/>
                    <a:pt x="16" y="11"/>
                    <a:pt x="8" y="18"/>
                  </a:cubicBezTo>
                  <a:cubicBezTo>
                    <a:pt x="4" y="30"/>
                    <a:pt x="0" y="43"/>
                    <a:pt x="4" y="59"/>
                  </a:cubicBezTo>
                  <a:cubicBezTo>
                    <a:pt x="0" y="71"/>
                    <a:pt x="4" y="84"/>
                    <a:pt x="8" y="96"/>
                  </a:cubicBezTo>
                  <a:cubicBezTo>
                    <a:pt x="14" y="102"/>
                    <a:pt x="20" y="105"/>
                    <a:pt x="26" y="105"/>
                  </a:cubicBezTo>
                  <a:cubicBezTo>
                    <a:pt x="37" y="105"/>
                    <a:pt x="49" y="95"/>
                    <a:pt x="62" y="71"/>
                  </a:cubicBezTo>
                  <a:cubicBezTo>
                    <a:pt x="54" y="5"/>
                    <a:pt x="47" y="2"/>
                    <a:pt x="40" y="2"/>
                  </a:cubicBezTo>
                  <a:cubicBezTo>
                    <a:pt x="39" y="2"/>
                    <a:pt x="38" y="2"/>
                    <a:pt x="37" y="2"/>
                  </a:cubicBezTo>
                  <a:cubicBezTo>
                    <a:pt x="35" y="1"/>
                    <a:pt x="34" y="1"/>
                    <a:pt x="3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254;p29"/>
            <p:cNvSpPr/>
            <p:nvPr/>
          </p:nvSpPr>
          <p:spPr>
            <a:xfrm>
              <a:off x="3037375" y="4556275"/>
              <a:ext cx="1275" cy="3325"/>
            </a:xfrm>
            <a:custGeom>
              <a:avLst/>
              <a:gdLst/>
              <a:ahLst/>
              <a:cxnLst/>
              <a:rect l="l" t="t" r="r" b="b"/>
              <a:pathLst>
                <a:path w="51" h="133" extrusionOk="0">
                  <a:moveTo>
                    <a:pt x="22" y="0"/>
                  </a:moveTo>
                  <a:cubicBezTo>
                    <a:pt x="18" y="0"/>
                    <a:pt x="14" y="4"/>
                    <a:pt x="9" y="9"/>
                  </a:cubicBezTo>
                  <a:cubicBezTo>
                    <a:pt x="5" y="22"/>
                    <a:pt x="1" y="38"/>
                    <a:pt x="1" y="50"/>
                  </a:cubicBezTo>
                  <a:cubicBezTo>
                    <a:pt x="1" y="71"/>
                    <a:pt x="5" y="87"/>
                    <a:pt x="9" y="108"/>
                  </a:cubicBezTo>
                  <a:cubicBezTo>
                    <a:pt x="14" y="125"/>
                    <a:pt x="19" y="132"/>
                    <a:pt x="24" y="132"/>
                  </a:cubicBezTo>
                  <a:cubicBezTo>
                    <a:pt x="33" y="132"/>
                    <a:pt x="42" y="110"/>
                    <a:pt x="50" y="71"/>
                  </a:cubicBezTo>
                  <a:cubicBezTo>
                    <a:pt x="41" y="21"/>
                    <a:pt x="32" y="0"/>
                    <a:pt x="2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55;p29"/>
            <p:cNvSpPr/>
            <p:nvPr/>
          </p:nvSpPr>
          <p:spPr>
            <a:xfrm>
              <a:off x="3045275" y="4556825"/>
              <a:ext cx="950" cy="3400"/>
            </a:xfrm>
            <a:custGeom>
              <a:avLst/>
              <a:gdLst/>
              <a:ahLst/>
              <a:cxnLst/>
              <a:rect l="l" t="t" r="r" b="b"/>
              <a:pathLst>
                <a:path w="38" h="136" extrusionOk="0">
                  <a:moveTo>
                    <a:pt x="21" y="1"/>
                  </a:moveTo>
                  <a:cubicBezTo>
                    <a:pt x="16" y="1"/>
                    <a:pt x="11" y="18"/>
                    <a:pt x="1" y="53"/>
                  </a:cubicBezTo>
                  <a:cubicBezTo>
                    <a:pt x="5" y="110"/>
                    <a:pt x="12" y="136"/>
                    <a:pt x="20" y="136"/>
                  </a:cubicBezTo>
                  <a:cubicBezTo>
                    <a:pt x="20" y="136"/>
                    <a:pt x="21" y="135"/>
                    <a:pt x="21" y="135"/>
                  </a:cubicBezTo>
                  <a:cubicBezTo>
                    <a:pt x="29" y="127"/>
                    <a:pt x="38" y="98"/>
                    <a:pt x="38" y="53"/>
                  </a:cubicBezTo>
                  <a:cubicBezTo>
                    <a:pt x="29" y="18"/>
                    <a:pt x="25" y="1"/>
                    <a:pt x="2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256;p29"/>
            <p:cNvSpPr/>
            <p:nvPr/>
          </p:nvSpPr>
          <p:spPr>
            <a:xfrm>
              <a:off x="3043850" y="4556800"/>
              <a:ext cx="1050" cy="3425"/>
            </a:xfrm>
            <a:custGeom>
              <a:avLst/>
              <a:gdLst/>
              <a:ahLst/>
              <a:cxnLst/>
              <a:rect l="l" t="t" r="r" b="b"/>
              <a:pathLst>
                <a:path w="42" h="137" extrusionOk="0">
                  <a:moveTo>
                    <a:pt x="17" y="1"/>
                  </a:moveTo>
                  <a:cubicBezTo>
                    <a:pt x="13" y="9"/>
                    <a:pt x="9" y="21"/>
                    <a:pt x="4" y="29"/>
                  </a:cubicBezTo>
                  <a:cubicBezTo>
                    <a:pt x="0" y="46"/>
                    <a:pt x="0" y="58"/>
                    <a:pt x="4" y="71"/>
                  </a:cubicBezTo>
                  <a:cubicBezTo>
                    <a:pt x="4" y="109"/>
                    <a:pt x="12" y="137"/>
                    <a:pt x="19" y="137"/>
                  </a:cubicBezTo>
                  <a:cubicBezTo>
                    <a:pt x="20" y="137"/>
                    <a:pt x="20" y="136"/>
                    <a:pt x="21" y="136"/>
                  </a:cubicBezTo>
                  <a:cubicBezTo>
                    <a:pt x="37" y="112"/>
                    <a:pt x="41" y="87"/>
                    <a:pt x="41" y="58"/>
                  </a:cubicBezTo>
                  <a:cubicBezTo>
                    <a:pt x="41" y="25"/>
                    <a:pt x="33" y="5"/>
                    <a:pt x="2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257;p29"/>
            <p:cNvSpPr/>
            <p:nvPr/>
          </p:nvSpPr>
          <p:spPr>
            <a:xfrm>
              <a:off x="3046500" y="4556600"/>
              <a:ext cx="950" cy="3175"/>
            </a:xfrm>
            <a:custGeom>
              <a:avLst/>
              <a:gdLst/>
              <a:ahLst/>
              <a:cxnLst/>
              <a:rect l="l" t="t" r="r" b="b"/>
              <a:pathLst>
                <a:path w="38" h="127" extrusionOk="0">
                  <a:moveTo>
                    <a:pt x="21" y="1"/>
                  </a:moveTo>
                  <a:cubicBezTo>
                    <a:pt x="17" y="5"/>
                    <a:pt x="13" y="5"/>
                    <a:pt x="9" y="13"/>
                  </a:cubicBezTo>
                  <a:cubicBezTo>
                    <a:pt x="5" y="21"/>
                    <a:pt x="5" y="33"/>
                    <a:pt x="1" y="46"/>
                  </a:cubicBezTo>
                  <a:cubicBezTo>
                    <a:pt x="1" y="66"/>
                    <a:pt x="5" y="87"/>
                    <a:pt x="9" y="107"/>
                  </a:cubicBezTo>
                  <a:cubicBezTo>
                    <a:pt x="11" y="120"/>
                    <a:pt x="14" y="126"/>
                    <a:pt x="18" y="126"/>
                  </a:cubicBezTo>
                  <a:cubicBezTo>
                    <a:pt x="24" y="126"/>
                    <a:pt x="31" y="112"/>
                    <a:pt x="34" y="87"/>
                  </a:cubicBezTo>
                  <a:cubicBezTo>
                    <a:pt x="38" y="70"/>
                    <a:pt x="38" y="54"/>
                    <a:pt x="34" y="33"/>
                  </a:cubicBezTo>
                  <a:cubicBezTo>
                    <a:pt x="34" y="21"/>
                    <a:pt x="26" y="13"/>
                    <a:pt x="2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258;p29"/>
            <p:cNvSpPr/>
            <p:nvPr/>
          </p:nvSpPr>
          <p:spPr>
            <a:xfrm>
              <a:off x="3037700" y="4595075"/>
              <a:ext cx="9350" cy="4425"/>
            </a:xfrm>
            <a:custGeom>
              <a:avLst/>
              <a:gdLst/>
              <a:ahLst/>
              <a:cxnLst/>
              <a:rect l="l" t="t" r="r" b="b"/>
              <a:pathLst>
                <a:path w="374" h="177" extrusionOk="0">
                  <a:moveTo>
                    <a:pt x="17" y="0"/>
                  </a:moveTo>
                  <a:cubicBezTo>
                    <a:pt x="12" y="0"/>
                    <a:pt x="8" y="4"/>
                    <a:pt x="8" y="8"/>
                  </a:cubicBezTo>
                  <a:cubicBezTo>
                    <a:pt x="4" y="33"/>
                    <a:pt x="0" y="58"/>
                    <a:pt x="4" y="86"/>
                  </a:cubicBezTo>
                  <a:cubicBezTo>
                    <a:pt x="7" y="131"/>
                    <a:pt x="14" y="165"/>
                    <a:pt x="24" y="165"/>
                  </a:cubicBezTo>
                  <a:cubicBezTo>
                    <a:pt x="28" y="165"/>
                    <a:pt x="32" y="159"/>
                    <a:pt x="37" y="148"/>
                  </a:cubicBezTo>
                  <a:cubicBezTo>
                    <a:pt x="46" y="129"/>
                    <a:pt x="55" y="123"/>
                    <a:pt x="63" y="123"/>
                  </a:cubicBezTo>
                  <a:cubicBezTo>
                    <a:pt x="73" y="123"/>
                    <a:pt x="82" y="131"/>
                    <a:pt x="90" y="136"/>
                  </a:cubicBezTo>
                  <a:cubicBezTo>
                    <a:pt x="94" y="140"/>
                    <a:pt x="103" y="140"/>
                    <a:pt x="111" y="144"/>
                  </a:cubicBezTo>
                  <a:lnTo>
                    <a:pt x="222" y="160"/>
                  </a:lnTo>
                  <a:cubicBezTo>
                    <a:pt x="234" y="160"/>
                    <a:pt x="246" y="167"/>
                    <a:pt x="259" y="167"/>
                  </a:cubicBezTo>
                  <a:cubicBezTo>
                    <a:pt x="263" y="167"/>
                    <a:pt x="267" y="166"/>
                    <a:pt x="271" y="164"/>
                  </a:cubicBezTo>
                  <a:cubicBezTo>
                    <a:pt x="278" y="163"/>
                    <a:pt x="286" y="161"/>
                    <a:pt x="293" y="161"/>
                  </a:cubicBezTo>
                  <a:cubicBezTo>
                    <a:pt x="303" y="161"/>
                    <a:pt x="313" y="164"/>
                    <a:pt x="324" y="173"/>
                  </a:cubicBezTo>
                  <a:cubicBezTo>
                    <a:pt x="327" y="175"/>
                    <a:pt x="329" y="176"/>
                    <a:pt x="331" y="176"/>
                  </a:cubicBezTo>
                  <a:cubicBezTo>
                    <a:pt x="337" y="176"/>
                    <a:pt x="343" y="170"/>
                    <a:pt x="349" y="164"/>
                  </a:cubicBezTo>
                  <a:cubicBezTo>
                    <a:pt x="357" y="156"/>
                    <a:pt x="369" y="156"/>
                    <a:pt x="373" y="91"/>
                  </a:cubicBezTo>
                  <a:cubicBezTo>
                    <a:pt x="361" y="50"/>
                    <a:pt x="349" y="50"/>
                    <a:pt x="337" y="50"/>
                  </a:cubicBezTo>
                  <a:cubicBezTo>
                    <a:pt x="324" y="52"/>
                    <a:pt x="312" y="53"/>
                    <a:pt x="300" y="53"/>
                  </a:cubicBezTo>
                  <a:cubicBezTo>
                    <a:pt x="287" y="53"/>
                    <a:pt x="275" y="52"/>
                    <a:pt x="263" y="50"/>
                  </a:cubicBezTo>
                  <a:cubicBezTo>
                    <a:pt x="209" y="29"/>
                    <a:pt x="156" y="17"/>
                    <a:pt x="103" y="4"/>
                  </a:cubicBezTo>
                  <a:cubicBezTo>
                    <a:pt x="74" y="0"/>
                    <a:pt x="45" y="0"/>
                    <a:pt x="1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259;p29"/>
            <p:cNvSpPr/>
            <p:nvPr/>
          </p:nvSpPr>
          <p:spPr>
            <a:xfrm>
              <a:off x="3036350" y="4594950"/>
              <a:ext cx="1250" cy="3425"/>
            </a:xfrm>
            <a:custGeom>
              <a:avLst/>
              <a:gdLst/>
              <a:ahLst/>
              <a:cxnLst/>
              <a:rect l="l" t="t" r="r" b="b"/>
              <a:pathLst>
                <a:path w="50" h="137" extrusionOk="0">
                  <a:moveTo>
                    <a:pt x="27" y="0"/>
                  </a:moveTo>
                  <a:cubicBezTo>
                    <a:pt x="19" y="0"/>
                    <a:pt x="11" y="15"/>
                    <a:pt x="5" y="34"/>
                  </a:cubicBezTo>
                  <a:cubicBezTo>
                    <a:pt x="1" y="91"/>
                    <a:pt x="1" y="112"/>
                    <a:pt x="13" y="128"/>
                  </a:cubicBezTo>
                  <a:cubicBezTo>
                    <a:pt x="18" y="132"/>
                    <a:pt x="23" y="136"/>
                    <a:pt x="28" y="136"/>
                  </a:cubicBezTo>
                  <a:cubicBezTo>
                    <a:pt x="37" y="136"/>
                    <a:pt x="44" y="119"/>
                    <a:pt x="50" y="46"/>
                  </a:cubicBezTo>
                  <a:cubicBezTo>
                    <a:pt x="42" y="13"/>
                    <a:pt x="34" y="0"/>
                    <a:pt x="2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260;p29"/>
            <p:cNvSpPr/>
            <p:nvPr/>
          </p:nvSpPr>
          <p:spPr>
            <a:xfrm>
              <a:off x="3034725" y="4595450"/>
              <a:ext cx="1150" cy="3375"/>
            </a:xfrm>
            <a:custGeom>
              <a:avLst/>
              <a:gdLst/>
              <a:ahLst/>
              <a:cxnLst/>
              <a:rect l="l" t="t" r="r" b="b"/>
              <a:pathLst>
                <a:path w="46" h="135" extrusionOk="0">
                  <a:moveTo>
                    <a:pt x="19" y="1"/>
                  </a:moveTo>
                  <a:cubicBezTo>
                    <a:pt x="12" y="1"/>
                    <a:pt x="6" y="8"/>
                    <a:pt x="0" y="30"/>
                  </a:cubicBezTo>
                  <a:cubicBezTo>
                    <a:pt x="0" y="88"/>
                    <a:pt x="8" y="125"/>
                    <a:pt x="17" y="133"/>
                  </a:cubicBezTo>
                  <a:cubicBezTo>
                    <a:pt x="18" y="134"/>
                    <a:pt x="20" y="135"/>
                    <a:pt x="21" y="135"/>
                  </a:cubicBezTo>
                  <a:cubicBezTo>
                    <a:pt x="31" y="135"/>
                    <a:pt x="38" y="112"/>
                    <a:pt x="41" y="80"/>
                  </a:cubicBezTo>
                  <a:cubicBezTo>
                    <a:pt x="45" y="59"/>
                    <a:pt x="45" y="35"/>
                    <a:pt x="37" y="14"/>
                  </a:cubicBezTo>
                  <a:cubicBezTo>
                    <a:pt x="31" y="8"/>
                    <a:pt x="25" y="1"/>
                    <a:pt x="1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261;p29"/>
            <p:cNvSpPr/>
            <p:nvPr/>
          </p:nvSpPr>
          <p:spPr>
            <a:xfrm>
              <a:off x="3050725" y="4596300"/>
              <a:ext cx="725" cy="2600"/>
            </a:xfrm>
            <a:custGeom>
              <a:avLst/>
              <a:gdLst/>
              <a:ahLst/>
              <a:cxnLst/>
              <a:rect l="l" t="t" r="r" b="b"/>
              <a:pathLst>
                <a:path w="29" h="104" extrusionOk="0">
                  <a:moveTo>
                    <a:pt x="17" y="1"/>
                  </a:moveTo>
                  <a:cubicBezTo>
                    <a:pt x="13" y="5"/>
                    <a:pt x="8" y="1"/>
                    <a:pt x="8" y="9"/>
                  </a:cubicBezTo>
                  <a:cubicBezTo>
                    <a:pt x="4" y="21"/>
                    <a:pt x="4" y="37"/>
                    <a:pt x="4" y="54"/>
                  </a:cubicBezTo>
                  <a:cubicBezTo>
                    <a:pt x="0" y="66"/>
                    <a:pt x="4" y="78"/>
                    <a:pt x="8" y="87"/>
                  </a:cubicBezTo>
                  <a:cubicBezTo>
                    <a:pt x="13" y="95"/>
                    <a:pt x="21" y="99"/>
                    <a:pt x="29" y="103"/>
                  </a:cubicBezTo>
                  <a:cubicBezTo>
                    <a:pt x="29" y="74"/>
                    <a:pt x="29" y="50"/>
                    <a:pt x="29" y="33"/>
                  </a:cubicBezTo>
                  <a:cubicBezTo>
                    <a:pt x="29" y="1"/>
                    <a:pt x="21" y="1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262;p29"/>
            <p:cNvSpPr/>
            <p:nvPr/>
          </p:nvSpPr>
          <p:spPr>
            <a:xfrm>
              <a:off x="3026000" y="4516750"/>
              <a:ext cx="14900" cy="5650"/>
            </a:xfrm>
            <a:custGeom>
              <a:avLst/>
              <a:gdLst/>
              <a:ahLst/>
              <a:cxnLst/>
              <a:rect l="l" t="t" r="r" b="b"/>
              <a:pathLst>
                <a:path w="596" h="226" extrusionOk="0">
                  <a:moveTo>
                    <a:pt x="82" y="1"/>
                  </a:moveTo>
                  <a:cubicBezTo>
                    <a:pt x="81" y="1"/>
                    <a:pt x="79" y="1"/>
                    <a:pt x="78" y="2"/>
                  </a:cubicBezTo>
                  <a:cubicBezTo>
                    <a:pt x="67" y="13"/>
                    <a:pt x="53" y="19"/>
                    <a:pt x="38" y="19"/>
                  </a:cubicBezTo>
                  <a:cubicBezTo>
                    <a:pt x="31" y="19"/>
                    <a:pt x="24" y="18"/>
                    <a:pt x="17" y="15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7" y="14"/>
                    <a:pt x="0" y="32"/>
                    <a:pt x="0" y="72"/>
                  </a:cubicBezTo>
                  <a:cubicBezTo>
                    <a:pt x="0" y="123"/>
                    <a:pt x="7" y="152"/>
                    <a:pt x="17" y="152"/>
                  </a:cubicBezTo>
                  <a:cubicBezTo>
                    <a:pt x="18" y="152"/>
                    <a:pt x="19" y="151"/>
                    <a:pt x="21" y="150"/>
                  </a:cubicBezTo>
                  <a:cubicBezTo>
                    <a:pt x="23" y="149"/>
                    <a:pt x="26" y="149"/>
                    <a:pt x="28" y="149"/>
                  </a:cubicBezTo>
                  <a:cubicBezTo>
                    <a:pt x="43" y="149"/>
                    <a:pt x="60" y="163"/>
                    <a:pt x="71" y="163"/>
                  </a:cubicBezTo>
                  <a:cubicBezTo>
                    <a:pt x="72" y="163"/>
                    <a:pt x="73" y="163"/>
                    <a:pt x="74" y="163"/>
                  </a:cubicBezTo>
                  <a:cubicBezTo>
                    <a:pt x="86" y="158"/>
                    <a:pt x="99" y="154"/>
                    <a:pt x="107" y="121"/>
                  </a:cubicBezTo>
                  <a:lnTo>
                    <a:pt x="181" y="216"/>
                  </a:lnTo>
                  <a:cubicBezTo>
                    <a:pt x="187" y="196"/>
                    <a:pt x="193" y="189"/>
                    <a:pt x="200" y="189"/>
                  </a:cubicBezTo>
                  <a:cubicBezTo>
                    <a:pt x="213" y="189"/>
                    <a:pt x="225" y="212"/>
                    <a:pt x="230" y="212"/>
                  </a:cubicBezTo>
                  <a:cubicBezTo>
                    <a:pt x="231" y="211"/>
                    <a:pt x="232" y="211"/>
                    <a:pt x="233" y="211"/>
                  </a:cubicBezTo>
                  <a:cubicBezTo>
                    <a:pt x="242" y="211"/>
                    <a:pt x="249" y="226"/>
                    <a:pt x="255" y="226"/>
                  </a:cubicBezTo>
                  <a:cubicBezTo>
                    <a:pt x="256" y="226"/>
                    <a:pt x="258" y="225"/>
                    <a:pt x="259" y="224"/>
                  </a:cubicBezTo>
                  <a:cubicBezTo>
                    <a:pt x="288" y="204"/>
                    <a:pt x="312" y="183"/>
                    <a:pt x="345" y="167"/>
                  </a:cubicBezTo>
                  <a:cubicBezTo>
                    <a:pt x="370" y="158"/>
                    <a:pt x="398" y="142"/>
                    <a:pt x="427" y="134"/>
                  </a:cubicBezTo>
                  <a:cubicBezTo>
                    <a:pt x="431" y="132"/>
                    <a:pt x="436" y="131"/>
                    <a:pt x="441" y="131"/>
                  </a:cubicBezTo>
                  <a:cubicBezTo>
                    <a:pt x="454" y="131"/>
                    <a:pt x="466" y="138"/>
                    <a:pt x="472" y="150"/>
                  </a:cubicBezTo>
                  <a:cubicBezTo>
                    <a:pt x="474" y="154"/>
                    <a:pt x="476" y="156"/>
                    <a:pt x="478" y="156"/>
                  </a:cubicBezTo>
                  <a:cubicBezTo>
                    <a:pt x="483" y="156"/>
                    <a:pt x="490" y="149"/>
                    <a:pt x="493" y="146"/>
                  </a:cubicBezTo>
                  <a:cubicBezTo>
                    <a:pt x="497" y="146"/>
                    <a:pt x="501" y="142"/>
                    <a:pt x="505" y="142"/>
                  </a:cubicBezTo>
                  <a:cubicBezTo>
                    <a:pt x="530" y="142"/>
                    <a:pt x="554" y="150"/>
                    <a:pt x="583" y="154"/>
                  </a:cubicBezTo>
                  <a:cubicBezTo>
                    <a:pt x="583" y="154"/>
                    <a:pt x="587" y="150"/>
                    <a:pt x="591" y="146"/>
                  </a:cubicBezTo>
                  <a:cubicBezTo>
                    <a:pt x="595" y="130"/>
                    <a:pt x="595" y="113"/>
                    <a:pt x="595" y="93"/>
                  </a:cubicBezTo>
                  <a:cubicBezTo>
                    <a:pt x="595" y="85"/>
                    <a:pt x="595" y="76"/>
                    <a:pt x="595" y="72"/>
                  </a:cubicBezTo>
                  <a:cubicBezTo>
                    <a:pt x="591" y="60"/>
                    <a:pt x="591" y="48"/>
                    <a:pt x="583" y="35"/>
                  </a:cubicBezTo>
                  <a:cubicBezTo>
                    <a:pt x="579" y="31"/>
                    <a:pt x="571" y="27"/>
                    <a:pt x="558" y="27"/>
                  </a:cubicBezTo>
                  <a:cubicBezTo>
                    <a:pt x="547" y="27"/>
                    <a:pt x="535" y="36"/>
                    <a:pt x="523" y="36"/>
                  </a:cubicBezTo>
                  <a:cubicBezTo>
                    <a:pt x="516" y="36"/>
                    <a:pt x="510" y="34"/>
                    <a:pt x="505" y="27"/>
                  </a:cubicBezTo>
                  <a:cubicBezTo>
                    <a:pt x="494" y="16"/>
                    <a:pt x="483" y="12"/>
                    <a:pt x="472" y="12"/>
                  </a:cubicBezTo>
                  <a:cubicBezTo>
                    <a:pt x="456" y="12"/>
                    <a:pt x="440" y="21"/>
                    <a:pt x="423" y="23"/>
                  </a:cubicBezTo>
                  <a:cubicBezTo>
                    <a:pt x="419" y="23"/>
                    <a:pt x="411" y="27"/>
                    <a:pt x="402" y="27"/>
                  </a:cubicBezTo>
                  <a:cubicBezTo>
                    <a:pt x="391" y="27"/>
                    <a:pt x="379" y="18"/>
                    <a:pt x="367" y="18"/>
                  </a:cubicBezTo>
                  <a:cubicBezTo>
                    <a:pt x="362" y="18"/>
                    <a:pt x="358" y="20"/>
                    <a:pt x="353" y="23"/>
                  </a:cubicBezTo>
                  <a:cubicBezTo>
                    <a:pt x="338" y="31"/>
                    <a:pt x="324" y="34"/>
                    <a:pt x="309" y="34"/>
                  </a:cubicBezTo>
                  <a:cubicBezTo>
                    <a:pt x="280" y="34"/>
                    <a:pt x="252" y="23"/>
                    <a:pt x="222" y="23"/>
                  </a:cubicBezTo>
                  <a:cubicBezTo>
                    <a:pt x="209" y="20"/>
                    <a:pt x="195" y="8"/>
                    <a:pt x="184" y="8"/>
                  </a:cubicBezTo>
                  <a:cubicBezTo>
                    <a:pt x="182" y="8"/>
                    <a:pt x="179" y="9"/>
                    <a:pt x="177" y="11"/>
                  </a:cubicBezTo>
                  <a:cubicBezTo>
                    <a:pt x="174" y="12"/>
                    <a:pt x="172" y="12"/>
                    <a:pt x="169" y="12"/>
                  </a:cubicBezTo>
                  <a:cubicBezTo>
                    <a:pt x="160" y="12"/>
                    <a:pt x="151" y="8"/>
                    <a:pt x="143" y="8"/>
                  </a:cubicBezTo>
                  <a:cubicBezTo>
                    <a:pt x="131" y="8"/>
                    <a:pt x="120" y="16"/>
                    <a:pt x="111" y="60"/>
                  </a:cubicBezTo>
                  <a:cubicBezTo>
                    <a:pt x="97" y="21"/>
                    <a:pt x="89" y="1"/>
                    <a:pt x="8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263;p29"/>
            <p:cNvSpPr/>
            <p:nvPr/>
          </p:nvSpPr>
          <p:spPr>
            <a:xfrm>
              <a:off x="3046500" y="4516725"/>
              <a:ext cx="2400" cy="3175"/>
            </a:xfrm>
            <a:custGeom>
              <a:avLst/>
              <a:gdLst/>
              <a:ahLst/>
              <a:cxnLst/>
              <a:rect l="l" t="t" r="r" b="b"/>
              <a:pathLst>
                <a:path w="96" h="127" extrusionOk="0">
                  <a:moveTo>
                    <a:pt x="47" y="0"/>
                  </a:moveTo>
                  <a:cubicBezTo>
                    <a:pt x="38" y="0"/>
                    <a:pt x="30" y="1"/>
                    <a:pt x="21" y="3"/>
                  </a:cubicBezTo>
                  <a:cubicBezTo>
                    <a:pt x="13" y="3"/>
                    <a:pt x="5" y="20"/>
                    <a:pt x="5" y="53"/>
                  </a:cubicBezTo>
                  <a:cubicBezTo>
                    <a:pt x="1" y="77"/>
                    <a:pt x="9" y="102"/>
                    <a:pt x="21" y="122"/>
                  </a:cubicBezTo>
                  <a:cubicBezTo>
                    <a:pt x="21" y="127"/>
                    <a:pt x="26" y="127"/>
                    <a:pt x="26" y="127"/>
                  </a:cubicBezTo>
                  <a:cubicBezTo>
                    <a:pt x="31" y="115"/>
                    <a:pt x="37" y="112"/>
                    <a:pt x="43" y="112"/>
                  </a:cubicBezTo>
                  <a:cubicBezTo>
                    <a:pt x="52" y="112"/>
                    <a:pt x="60" y="120"/>
                    <a:pt x="69" y="120"/>
                  </a:cubicBezTo>
                  <a:cubicBezTo>
                    <a:pt x="71" y="120"/>
                    <a:pt x="73" y="119"/>
                    <a:pt x="75" y="118"/>
                  </a:cubicBezTo>
                  <a:cubicBezTo>
                    <a:pt x="83" y="118"/>
                    <a:pt x="91" y="110"/>
                    <a:pt x="95" y="69"/>
                  </a:cubicBezTo>
                  <a:cubicBezTo>
                    <a:pt x="87" y="12"/>
                    <a:pt x="87" y="8"/>
                    <a:pt x="75" y="3"/>
                  </a:cubicBezTo>
                  <a:cubicBezTo>
                    <a:pt x="65" y="1"/>
                    <a:pt x="55" y="0"/>
                    <a:pt x="4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264;p29"/>
            <p:cNvSpPr/>
            <p:nvPr/>
          </p:nvSpPr>
          <p:spPr>
            <a:xfrm>
              <a:off x="3043750" y="4516450"/>
              <a:ext cx="1050" cy="3350"/>
            </a:xfrm>
            <a:custGeom>
              <a:avLst/>
              <a:gdLst/>
              <a:ahLst/>
              <a:cxnLst/>
              <a:rect l="l" t="t" r="r" b="b"/>
              <a:pathLst>
                <a:path w="42" h="134" extrusionOk="0">
                  <a:moveTo>
                    <a:pt x="11" y="1"/>
                  </a:moveTo>
                  <a:cubicBezTo>
                    <a:pt x="7" y="1"/>
                    <a:pt x="4" y="25"/>
                    <a:pt x="0" y="68"/>
                  </a:cubicBezTo>
                  <a:cubicBezTo>
                    <a:pt x="0" y="88"/>
                    <a:pt x="4" y="109"/>
                    <a:pt x="13" y="129"/>
                  </a:cubicBezTo>
                  <a:cubicBezTo>
                    <a:pt x="14" y="132"/>
                    <a:pt x="16" y="134"/>
                    <a:pt x="18" y="134"/>
                  </a:cubicBezTo>
                  <a:cubicBezTo>
                    <a:pt x="22" y="134"/>
                    <a:pt x="28" y="129"/>
                    <a:pt x="33" y="121"/>
                  </a:cubicBezTo>
                  <a:cubicBezTo>
                    <a:pt x="41" y="92"/>
                    <a:pt x="41" y="64"/>
                    <a:pt x="37" y="35"/>
                  </a:cubicBezTo>
                  <a:cubicBezTo>
                    <a:pt x="33" y="23"/>
                    <a:pt x="25" y="10"/>
                    <a:pt x="13" y="2"/>
                  </a:cubicBezTo>
                  <a:cubicBezTo>
                    <a:pt x="12" y="1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265;p29"/>
            <p:cNvSpPr/>
            <p:nvPr/>
          </p:nvSpPr>
          <p:spPr>
            <a:xfrm>
              <a:off x="3042100" y="4516875"/>
              <a:ext cx="1150" cy="3475"/>
            </a:xfrm>
            <a:custGeom>
              <a:avLst/>
              <a:gdLst/>
              <a:ahLst/>
              <a:cxnLst/>
              <a:rect l="l" t="t" r="r" b="b"/>
              <a:pathLst>
                <a:path w="46" h="139" extrusionOk="0">
                  <a:moveTo>
                    <a:pt x="22" y="0"/>
                  </a:moveTo>
                  <a:cubicBezTo>
                    <a:pt x="15" y="0"/>
                    <a:pt x="9" y="11"/>
                    <a:pt x="5" y="43"/>
                  </a:cubicBezTo>
                  <a:cubicBezTo>
                    <a:pt x="1" y="75"/>
                    <a:pt x="5" y="108"/>
                    <a:pt x="17" y="137"/>
                  </a:cubicBezTo>
                  <a:cubicBezTo>
                    <a:pt x="18" y="138"/>
                    <a:pt x="19" y="138"/>
                    <a:pt x="20" y="138"/>
                  </a:cubicBezTo>
                  <a:cubicBezTo>
                    <a:pt x="28" y="138"/>
                    <a:pt x="38" y="108"/>
                    <a:pt x="42" y="71"/>
                  </a:cubicBezTo>
                  <a:cubicBezTo>
                    <a:pt x="46" y="51"/>
                    <a:pt x="42" y="30"/>
                    <a:pt x="37" y="14"/>
                  </a:cubicBezTo>
                  <a:cubicBezTo>
                    <a:pt x="32" y="7"/>
                    <a:pt x="27" y="0"/>
                    <a:pt x="2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266;p29"/>
            <p:cNvSpPr/>
            <p:nvPr/>
          </p:nvSpPr>
          <p:spPr>
            <a:xfrm>
              <a:off x="3041075" y="4516950"/>
              <a:ext cx="950" cy="3575"/>
            </a:xfrm>
            <a:custGeom>
              <a:avLst/>
              <a:gdLst/>
              <a:ahLst/>
              <a:cxnLst/>
              <a:rect l="l" t="t" r="r" b="b"/>
              <a:pathLst>
                <a:path w="38" h="143" extrusionOk="0">
                  <a:moveTo>
                    <a:pt x="16" y="0"/>
                  </a:moveTo>
                  <a:cubicBezTo>
                    <a:pt x="11" y="0"/>
                    <a:pt x="7" y="19"/>
                    <a:pt x="1" y="56"/>
                  </a:cubicBezTo>
                  <a:cubicBezTo>
                    <a:pt x="4" y="107"/>
                    <a:pt x="8" y="143"/>
                    <a:pt x="16" y="143"/>
                  </a:cubicBezTo>
                  <a:cubicBezTo>
                    <a:pt x="16" y="143"/>
                    <a:pt x="17" y="142"/>
                    <a:pt x="17" y="142"/>
                  </a:cubicBezTo>
                  <a:cubicBezTo>
                    <a:pt x="29" y="134"/>
                    <a:pt x="37" y="113"/>
                    <a:pt x="37" y="52"/>
                  </a:cubicBezTo>
                  <a:cubicBezTo>
                    <a:pt x="27" y="18"/>
                    <a:pt x="21" y="0"/>
                    <a:pt x="16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267;p29"/>
            <p:cNvSpPr/>
            <p:nvPr/>
          </p:nvSpPr>
          <p:spPr>
            <a:xfrm>
              <a:off x="3045075" y="4516675"/>
              <a:ext cx="850" cy="2800"/>
            </a:xfrm>
            <a:custGeom>
              <a:avLst/>
              <a:gdLst/>
              <a:ahLst/>
              <a:cxnLst/>
              <a:rect l="l" t="t" r="r" b="b"/>
              <a:pathLst>
                <a:path w="34" h="112" extrusionOk="0">
                  <a:moveTo>
                    <a:pt x="16" y="1"/>
                  </a:moveTo>
                  <a:cubicBezTo>
                    <a:pt x="14" y="1"/>
                    <a:pt x="11" y="3"/>
                    <a:pt x="9" y="10"/>
                  </a:cubicBezTo>
                  <a:cubicBezTo>
                    <a:pt x="5" y="22"/>
                    <a:pt x="1" y="34"/>
                    <a:pt x="1" y="47"/>
                  </a:cubicBezTo>
                  <a:cubicBezTo>
                    <a:pt x="1" y="67"/>
                    <a:pt x="5" y="88"/>
                    <a:pt x="9" y="108"/>
                  </a:cubicBezTo>
                  <a:cubicBezTo>
                    <a:pt x="11" y="110"/>
                    <a:pt x="13" y="112"/>
                    <a:pt x="15" y="112"/>
                  </a:cubicBezTo>
                  <a:cubicBezTo>
                    <a:pt x="23" y="112"/>
                    <a:pt x="30" y="98"/>
                    <a:pt x="33" y="42"/>
                  </a:cubicBezTo>
                  <a:cubicBezTo>
                    <a:pt x="28" y="16"/>
                    <a:pt x="22" y="1"/>
                    <a:pt x="16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268;p29"/>
            <p:cNvSpPr/>
            <p:nvPr/>
          </p:nvSpPr>
          <p:spPr>
            <a:xfrm>
              <a:off x="3025075" y="4516975"/>
              <a:ext cx="850" cy="2825"/>
            </a:xfrm>
            <a:custGeom>
              <a:avLst/>
              <a:gdLst/>
              <a:ahLst/>
              <a:cxnLst/>
              <a:rect l="l" t="t" r="r" b="b"/>
              <a:pathLst>
                <a:path w="34" h="113" extrusionOk="0">
                  <a:moveTo>
                    <a:pt x="14" y="0"/>
                  </a:moveTo>
                  <a:cubicBezTo>
                    <a:pt x="11" y="0"/>
                    <a:pt x="7" y="4"/>
                    <a:pt x="5" y="14"/>
                  </a:cubicBezTo>
                  <a:cubicBezTo>
                    <a:pt x="0" y="47"/>
                    <a:pt x="0" y="80"/>
                    <a:pt x="9" y="112"/>
                  </a:cubicBezTo>
                  <a:lnTo>
                    <a:pt x="29" y="96"/>
                  </a:lnTo>
                  <a:cubicBezTo>
                    <a:pt x="33" y="67"/>
                    <a:pt x="29" y="35"/>
                    <a:pt x="21" y="6"/>
                  </a:cubicBezTo>
                  <a:cubicBezTo>
                    <a:pt x="19" y="2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269;p29"/>
            <p:cNvSpPr/>
            <p:nvPr/>
          </p:nvSpPr>
          <p:spPr>
            <a:xfrm>
              <a:off x="3032050" y="4608600"/>
              <a:ext cx="10700" cy="3775"/>
            </a:xfrm>
            <a:custGeom>
              <a:avLst/>
              <a:gdLst/>
              <a:ahLst/>
              <a:cxnLst/>
              <a:rect l="l" t="t" r="r" b="b"/>
              <a:pathLst>
                <a:path w="428" h="151" extrusionOk="0">
                  <a:moveTo>
                    <a:pt x="50" y="9"/>
                  </a:moveTo>
                  <a:cubicBezTo>
                    <a:pt x="33" y="13"/>
                    <a:pt x="17" y="1"/>
                    <a:pt x="0" y="38"/>
                  </a:cubicBezTo>
                  <a:lnTo>
                    <a:pt x="0" y="95"/>
                  </a:lnTo>
                  <a:cubicBezTo>
                    <a:pt x="13" y="136"/>
                    <a:pt x="25" y="140"/>
                    <a:pt x="41" y="140"/>
                  </a:cubicBezTo>
                  <a:cubicBezTo>
                    <a:pt x="119" y="140"/>
                    <a:pt x="193" y="149"/>
                    <a:pt x="271" y="149"/>
                  </a:cubicBezTo>
                  <a:cubicBezTo>
                    <a:pt x="276" y="150"/>
                    <a:pt x="281" y="150"/>
                    <a:pt x="286" y="150"/>
                  </a:cubicBezTo>
                  <a:cubicBezTo>
                    <a:pt x="301" y="150"/>
                    <a:pt x="316" y="145"/>
                    <a:pt x="329" y="132"/>
                  </a:cubicBezTo>
                  <a:cubicBezTo>
                    <a:pt x="339" y="125"/>
                    <a:pt x="347" y="119"/>
                    <a:pt x="356" y="119"/>
                  </a:cubicBezTo>
                  <a:cubicBezTo>
                    <a:pt x="361" y="119"/>
                    <a:pt x="367" y="122"/>
                    <a:pt x="374" y="128"/>
                  </a:cubicBezTo>
                  <a:cubicBezTo>
                    <a:pt x="378" y="133"/>
                    <a:pt x="383" y="135"/>
                    <a:pt x="387" y="135"/>
                  </a:cubicBezTo>
                  <a:cubicBezTo>
                    <a:pt x="399" y="135"/>
                    <a:pt x="412" y="118"/>
                    <a:pt x="427" y="79"/>
                  </a:cubicBezTo>
                  <a:cubicBezTo>
                    <a:pt x="411" y="37"/>
                    <a:pt x="397" y="20"/>
                    <a:pt x="384" y="20"/>
                  </a:cubicBezTo>
                  <a:cubicBezTo>
                    <a:pt x="376" y="20"/>
                    <a:pt x="369" y="25"/>
                    <a:pt x="362" y="34"/>
                  </a:cubicBezTo>
                  <a:cubicBezTo>
                    <a:pt x="358" y="37"/>
                    <a:pt x="354" y="47"/>
                    <a:pt x="351" y="47"/>
                  </a:cubicBezTo>
                  <a:cubicBezTo>
                    <a:pt x="350" y="47"/>
                    <a:pt x="350" y="47"/>
                    <a:pt x="349" y="46"/>
                  </a:cubicBezTo>
                  <a:cubicBezTo>
                    <a:pt x="334" y="26"/>
                    <a:pt x="320" y="20"/>
                    <a:pt x="306" y="20"/>
                  </a:cubicBezTo>
                  <a:cubicBezTo>
                    <a:pt x="292" y="20"/>
                    <a:pt x="277" y="26"/>
                    <a:pt x="262" y="26"/>
                  </a:cubicBezTo>
                  <a:cubicBezTo>
                    <a:pt x="259" y="26"/>
                    <a:pt x="257" y="26"/>
                    <a:pt x="255" y="26"/>
                  </a:cubicBezTo>
                  <a:cubicBezTo>
                    <a:pt x="210" y="17"/>
                    <a:pt x="165" y="21"/>
                    <a:pt x="119" y="17"/>
                  </a:cubicBezTo>
                  <a:cubicBezTo>
                    <a:pt x="95" y="13"/>
                    <a:pt x="74" y="9"/>
                    <a:pt x="50" y="9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270;p29"/>
            <p:cNvSpPr/>
            <p:nvPr/>
          </p:nvSpPr>
          <p:spPr>
            <a:xfrm>
              <a:off x="3042825" y="4609575"/>
              <a:ext cx="950" cy="2025"/>
            </a:xfrm>
            <a:custGeom>
              <a:avLst/>
              <a:gdLst/>
              <a:ahLst/>
              <a:cxnLst/>
              <a:rect l="l" t="t" r="r" b="b"/>
              <a:pathLst>
                <a:path w="38" h="81" extrusionOk="0">
                  <a:moveTo>
                    <a:pt x="21" y="0"/>
                  </a:moveTo>
                  <a:cubicBezTo>
                    <a:pt x="15" y="0"/>
                    <a:pt x="9" y="11"/>
                    <a:pt x="0" y="23"/>
                  </a:cubicBezTo>
                  <a:cubicBezTo>
                    <a:pt x="7" y="62"/>
                    <a:pt x="12" y="81"/>
                    <a:pt x="18" y="81"/>
                  </a:cubicBezTo>
                  <a:cubicBezTo>
                    <a:pt x="23" y="81"/>
                    <a:pt x="29" y="65"/>
                    <a:pt x="37" y="36"/>
                  </a:cubicBezTo>
                  <a:cubicBezTo>
                    <a:pt x="31" y="10"/>
                    <a:pt x="26" y="0"/>
                    <a:pt x="2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271;p29"/>
            <p:cNvSpPr/>
            <p:nvPr/>
          </p:nvSpPr>
          <p:spPr>
            <a:xfrm>
              <a:off x="3040550" y="4621775"/>
              <a:ext cx="10200" cy="3575"/>
            </a:xfrm>
            <a:custGeom>
              <a:avLst/>
              <a:gdLst/>
              <a:ahLst/>
              <a:cxnLst/>
              <a:rect l="l" t="t" r="r" b="b"/>
              <a:pathLst>
                <a:path w="408" h="143" extrusionOk="0">
                  <a:moveTo>
                    <a:pt x="338" y="1"/>
                  </a:moveTo>
                  <a:cubicBezTo>
                    <a:pt x="310" y="1"/>
                    <a:pt x="282" y="13"/>
                    <a:pt x="251" y="16"/>
                  </a:cubicBezTo>
                  <a:cubicBezTo>
                    <a:pt x="210" y="20"/>
                    <a:pt x="169" y="24"/>
                    <a:pt x="128" y="24"/>
                  </a:cubicBezTo>
                  <a:cubicBezTo>
                    <a:pt x="91" y="24"/>
                    <a:pt x="58" y="11"/>
                    <a:pt x="26" y="7"/>
                  </a:cubicBezTo>
                  <a:cubicBezTo>
                    <a:pt x="22" y="7"/>
                    <a:pt x="13" y="11"/>
                    <a:pt x="9" y="20"/>
                  </a:cubicBezTo>
                  <a:cubicBezTo>
                    <a:pt x="5" y="32"/>
                    <a:pt x="1" y="48"/>
                    <a:pt x="5" y="61"/>
                  </a:cubicBezTo>
                  <a:cubicBezTo>
                    <a:pt x="1" y="77"/>
                    <a:pt x="5" y="94"/>
                    <a:pt x="9" y="106"/>
                  </a:cubicBezTo>
                  <a:cubicBezTo>
                    <a:pt x="17" y="118"/>
                    <a:pt x="26" y="126"/>
                    <a:pt x="30" y="126"/>
                  </a:cubicBezTo>
                  <a:lnTo>
                    <a:pt x="83" y="126"/>
                  </a:lnTo>
                  <a:cubicBezTo>
                    <a:pt x="108" y="135"/>
                    <a:pt x="136" y="139"/>
                    <a:pt x="161" y="143"/>
                  </a:cubicBezTo>
                  <a:cubicBezTo>
                    <a:pt x="218" y="143"/>
                    <a:pt x="272" y="135"/>
                    <a:pt x="329" y="130"/>
                  </a:cubicBezTo>
                  <a:cubicBezTo>
                    <a:pt x="346" y="126"/>
                    <a:pt x="366" y="126"/>
                    <a:pt x="374" y="126"/>
                  </a:cubicBezTo>
                  <a:cubicBezTo>
                    <a:pt x="387" y="122"/>
                    <a:pt x="399" y="114"/>
                    <a:pt x="407" y="40"/>
                  </a:cubicBezTo>
                  <a:cubicBezTo>
                    <a:pt x="399" y="28"/>
                    <a:pt x="387" y="20"/>
                    <a:pt x="378" y="11"/>
                  </a:cubicBezTo>
                  <a:cubicBezTo>
                    <a:pt x="365" y="3"/>
                    <a:pt x="352" y="1"/>
                    <a:pt x="33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272;p29"/>
            <p:cNvSpPr/>
            <p:nvPr/>
          </p:nvSpPr>
          <p:spPr>
            <a:xfrm>
              <a:off x="3050925" y="4621925"/>
              <a:ext cx="1775" cy="2925"/>
            </a:xfrm>
            <a:custGeom>
              <a:avLst/>
              <a:gdLst/>
              <a:ahLst/>
              <a:cxnLst/>
              <a:rect l="l" t="t" r="r" b="b"/>
              <a:pathLst>
                <a:path w="71" h="117" extrusionOk="0">
                  <a:moveTo>
                    <a:pt x="38" y="0"/>
                  </a:moveTo>
                  <a:cubicBezTo>
                    <a:pt x="28" y="0"/>
                    <a:pt x="18" y="8"/>
                    <a:pt x="9" y="14"/>
                  </a:cubicBezTo>
                  <a:cubicBezTo>
                    <a:pt x="5" y="30"/>
                    <a:pt x="0" y="46"/>
                    <a:pt x="5" y="59"/>
                  </a:cubicBezTo>
                  <a:cubicBezTo>
                    <a:pt x="0" y="75"/>
                    <a:pt x="5" y="92"/>
                    <a:pt x="9" y="108"/>
                  </a:cubicBezTo>
                  <a:cubicBezTo>
                    <a:pt x="17" y="111"/>
                    <a:pt x="25" y="117"/>
                    <a:pt x="32" y="117"/>
                  </a:cubicBezTo>
                  <a:cubicBezTo>
                    <a:pt x="45" y="117"/>
                    <a:pt x="58" y="103"/>
                    <a:pt x="70" y="42"/>
                  </a:cubicBezTo>
                  <a:cubicBezTo>
                    <a:pt x="59" y="10"/>
                    <a:pt x="48" y="0"/>
                    <a:pt x="3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273;p29"/>
            <p:cNvSpPr/>
            <p:nvPr/>
          </p:nvSpPr>
          <p:spPr>
            <a:xfrm>
              <a:off x="3053500" y="4622150"/>
              <a:ext cx="1750" cy="3000"/>
            </a:xfrm>
            <a:custGeom>
              <a:avLst/>
              <a:gdLst/>
              <a:ahLst/>
              <a:cxnLst/>
              <a:rect l="l" t="t" r="r" b="b"/>
              <a:pathLst>
                <a:path w="70" h="120" extrusionOk="0">
                  <a:moveTo>
                    <a:pt x="21" y="1"/>
                  </a:moveTo>
                  <a:cubicBezTo>
                    <a:pt x="12" y="1"/>
                    <a:pt x="8" y="21"/>
                    <a:pt x="0" y="33"/>
                  </a:cubicBezTo>
                  <a:cubicBezTo>
                    <a:pt x="8" y="111"/>
                    <a:pt x="8" y="111"/>
                    <a:pt x="12" y="111"/>
                  </a:cubicBezTo>
                  <a:cubicBezTo>
                    <a:pt x="29" y="115"/>
                    <a:pt x="41" y="120"/>
                    <a:pt x="57" y="120"/>
                  </a:cubicBezTo>
                  <a:cubicBezTo>
                    <a:pt x="62" y="120"/>
                    <a:pt x="66" y="103"/>
                    <a:pt x="70" y="87"/>
                  </a:cubicBezTo>
                  <a:cubicBezTo>
                    <a:pt x="66" y="66"/>
                    <a:pt x="62" y="46"/>
                    <a:pt x="57" y="25"/>
                  </a:cubicBezTo>
                  <a:cubicBezTo>
                    <a:pt x="49" y="13"/>
                    <a:pt x="33" y="5"/>
                    <a:pt x="2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274;p29"/>
            <p:cNvSpPr/>
            <p:nvPr/>
          </p:nvSpPr>
          <p:spPr>
            <a:xfrm>
              <a:off x="3056150" y="4622425"/>
              <a:ext cx="850" cy="2100"/>
            </a:xfrm>
            <a:custGeom>
              <a:avLst/>
              <a:gdLst/>
              <a:ahLst/>
              <a:cxnLst/>
              <a:rect l="l" t="t" r="r" b="b"/>
              <a:pathLst>
                <a:path w="34" h="84" extrusionOk="0">
                  <a:moveTo>
                    <a:pt x="16" y="1"/>
                  </a:moveTo>
                  <a:cubicBezTo>
                    <a:pt x="11" y="1"/>
                    <a:pt x="7" y="16"/>
                    <a:pt x="1" y="47"/>
                  </a:cubicBezTo>
                  <a:cubicBezTo>
                    <a:pt x="7" y="72"/>
                    <a:pt x="12" y="84"/>
                    <a:pt x="17" y="84"/>
                  </a:cubicBezTo>
                  <a:cubicBezTo>
                    <a:pt x="22" y="84"/>
                    <a:pt x="27" y="72"/>
                    <a:pt x="34" y="47"/>
                  </a:cubicBezTo>
                  <a:cubicBezTo>
                    <a:pt x="25" y="16"/>
                    <a:pt x="20" y="1"/>
                    <a:pt x="16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275;p29"/>
            <p:cNvSpPr/>
            <p:nvPr/>
          </p:nvSpPr>
          <p:spPr>
            <a:xfrm>
              <a:off x="3042100" y="4503175"/>
              <a:ext cx="1050" cy="2875"/>
            </a:xfrm>
            <a:custGeom>
              <a:avLst/>
              <a:gdLst/>
              <a:ahLst/>
              <a:cxnLst/>
              <a:rect l="l" t="t" r="r" b="b"/>
              <a:pathLst>
                <a:path w="42" h="115" extrusionOk="0">
                  <a:moveTo>
                    <a:pt x="18" y="1"/>
                  </a:moveTo>
                  <a:cubicBezTo>
                    <a:pt x="12" y="1"/>
                    <a:pt x="6" y="11"/>
                    <a:pt x="1" y="41"/>
                  </a:cubicBezTo>
                  <a:cubicBezTo>
                    <a:pt x="5" y="94"/>
                    <a:pt x="13" y="115"/>
                    <a:pt x="17" y="115"/>
                  </a:cubicBezTo>
                  <a:cubicBezTo>
                    <a:pt x="25" y="115"/>
                    <a:pt x="29" y="111"/>
                    <a:pt x="37" y="98"/>
                  </a:cubicBezTo>
                  <a:cubicBezTo>
                    <a:pt x="42" y="74"/>
                    <a:pt x="42" y="53"/>
                    <a:pt x="37" y="28"/>
                  </a:cubicBezTo>
                  <a:cubicBezTo>
                    <a:pt x="31" y="13"/>
                    <a:pt x="25" y="1"/>
                    <a:pt x="1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276;p29"/>
            <p:cNvSpPr/>
            <p:nvPr/>
          </p:nvSpPr>
          <p:spPr>
            <a:xfrm>
              <a:off x="3035025" y="4503325"/>
              <a:ext cx="850" cy="2775"/>
            </a:xfrm>
            <a:custGeom>
              <a:avLst/>
              <a:gdLst/>
              <a:ahLst/>
              <a:cxnLst/>
              <a:rect l="l" t="t" r="r" b="b"/>
              <a:pathLst>
                <a:path w="34" h="111" extrusionOk="0">
                  <a:moveTo>
                    <a:pt x="21" y="0"/>
                  </a:moveTo>
                  <a:cubicBezTo>
                    <a:pt x="13" y="0"/>
                    <a:pt x="7" y="9"/>
                    <a:pt x="0" y="47"/>
                  </a:cubicBezTo>
                  <a:cubicBezTo>
                    <a:pt x="9" y="89"/>
                    <a:pt x="15" y="110"/>
                    <a:pt x="21" y="110"/>
                  </a:cubicBezTo>
                  <a:cubicBezTo>
                    <a:pt x="24" y="110"/>
                    <a:pt x="27" y="105"/>
                    <a:pt x="29" y="96"/>
                  </a:cubicBezTo>
                  <a:cubicBezTo>
                    <a:pt x="33" y="76"/>
                    <a:pt x="33" y="59"/>
                    <a:pt x="33" y="39"/>
                  </a:cubicBezTo>
                  <a:cubicBezTo>
                    <a:pt x="33" y="27"/>
                    <a:pt x="33" y="14"/>
                    <a:pt x="29" y="2"/>
                  </a:cubicBezTo>
                  <a:cubicBezTo>
                    <a:pt x="26" y="1"/>
                    <a:pt x="24" y="0"/>
                    <a:pt x="2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277;p29"/>
            <p:cNvSpPr/>
            <p:nvPr/>
          </p:nvSpPr>
          <p:spPr>
            <a:xfrm>
              <a:off x="3036450" y="4503300"/>
              <a:ext cx="5275" cy="3625"/>
            </a:xfrm>
            <a:custGeom>
              <a:avLst/>
              <a:gdLst/>
              <a:ahLst/>
              <a:cxnLst/>
              <a:rect l="l" t="t" r="r" b="b"/>
              <a:pathLst>
                <a:path w="211" h="145" extrusionOk="0">
                  <a:moveTo>
                    <a:pt x="190" y="1"/>
                  </a:moveTo>
                  <a:cubicBezTo>
                    <a:pt x="188" y="1"/>
                    <a:pt x="187" y="2"/>
                    <a:pt x="186" y="3"/>
                  </a:cubicBezTo>
                  <a:lnTo>
                    <a:pt x="103" y="7"/>
                  </a:lnTo>
                  <a:lnTo>
                    <a:pt x="17" y="7"/>
                  </a:lnTo>
                  <a:cubicBezTo>
                    <a:pt x="13" y="7"/>
                    <a:pt x="13" y="7"/>
                    <a:pt x="9" y="11"/>
                  </a:cubicBezTo>
                  <a:cubicBezTo>
                    <a:pt x="1" y="40"/>
                    <a:pt x="1" y="69"/>
                    <a:pt x="5" y="97"/>
                  </a:cubicBezTo>
                  <a:cubicBezTo>
                    <a:pt x="8" y="131"/>
                    <a:pt x="14" y="140"/>
                    <a:pt x="21" y="140"/>
                  </a:cubicBezTo>
                  <a:cubicBezTo>
                    <a:pt x="22" y="140"/>
                    <a:pt x="24" y="139"/>
                    <a:pt x="25" y="138"/>
                  </a:cubicBezTo>
                  <a:cubicBezTo>
                    <a:pt x="29" y="131"/>
                    <a:pt x="35" y="116"/>
                    <a:pt x="40" y="116"/>
                  </a:cubicBezTo>
                  <a:cubicBezTo>
                    <a:pt x="40" y="116"/>
                    <a:pt x="41" y="117"/>
                    <a:pt x="42" y="118"/>
                  </a:cubicBezTo>
                  <a:cubicBezTo>
                    <a:pt x="52" y="138"/>
                    <a:pt x="61" y="142"/>
                    <a:pt x="71" y="142"/>
                  </a:cubicBezTo>
                  <a:cubicBezTo>
                    <a:pt x="78" y="142"/>
                    <a:pt x="84" y="141"/>
                    <a:pt x="92" y="141"/>
                  </a:cubicBezTo>
                  <a:cubicBezTo>
                    <a:pt x="95" y="141"/>
                    <a:pt x="99" y="141"/>
                    <a:pt x="103" y="142"/>
                  </a:cubicBezTo>
                  <a:cubicBezTo>
                    <a:pt x="105" y="143"/>
                    <a:pt x="107" y="143"/>
                    <a:pt x="109" y="143"/>
                  </a:cubicBezTo>
                  <a:cubicBezTo>
                    <a:pt x="124" y="143"/>
                    <a:pt x="139" y="132"/>
                    <a:pt x="155" y="132"/>
                  </a:cubicBezTo>
                  <a:cubicBezTo>
                    <a:pt x="162" y="132"/>
                    <a:pt x="170" y="135"/>
                    <a:pt x="177" y="142"/>
                  </a:cubicBezTo>
                  <a:cubicBezTo>
                    <a:pt x="179" y="144"/>
                    <a:pt x="181" y="144"/>
                    <a:pt x="183" y="144"/>
                  </a:cubicBezTo>
                  <a:cubicBezTo>
                    <a:pt x="193" y="144"/>
                    <a:pt x="203" y="121"/>
                    <a:pt x="210" y="40"/>
                  </a:cubicBezTo>
                  <a:cubicBezTo>
                    <a:pt x="203" y="16"/>
                    <a:pt x="197" y="1"/>
                    <a:pt x="190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278;p29"/>
            <p:cNvSpPr/>
            <p:nvPr/>
          </p:nvSpPr>
          <p:spPr>
            <a:xfrm>
              <a:off x="3044875" y="4503675"/>
              <a:ext cx="1150" cy="3000"/>
            </a:xfrm>
            <a:custGeom>
              <a:avLst/>
              <a:gdLst/>
              <a:ahLst/>
              <a:cxnLst/>
              <a:rect l="l" t="t" r="r" b="b"/>
              <a:pathLst>
                <a:path w="46" h="120" extrusionOk="0">
                  <a:moveTo>
                    <a:pt x="19" y="0"/>
                  </a:moveTo>
                  <a:cubicBezTo>
                    <a:pt x="12" y="0"/>
                    <a:pt x="7" y="20"/>
                    <a:pt x="0" y="58"/>
                  </a:cubicBezTo>
                  <a:cubicBezTo>
                    <a:pt x="4" y="119"/>
                    <a:pt x="17" y="115"/>
                    <a:pt x="25" y="119"/>
                  </a:cubicBezTo>
                  <a:cubicBezTo>
                    <a:pt x="26" y="120"/>
                    <a:pt x="28" y="120"/>
                    <a:pt x="29" y="120"/>
                  </a:cubicBezTo>
                  <a:cubicBezTo>
                    <a:pt x="38" y="120"/>
                    <a:pt x="42" y="105"/>
                    <a:pt x="45" y="54"/>
                  </a:cubicBezTo>
                  <a:cubicBezTo>
                    <a:pt x="33" y="18"/>
                    <a:pt x="25" y="0"/>
                    <a:pt x="19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279;p29"/>
            <p:cNvSpPr/>
            <p:nvPr/>
          </p:nvSpPr>
          <p:spPr>
            <a:xfrm>
              <a:off x="3030000" y="4503750"/>
              <a:ext cx="850" cy="3050"/>
            </a:xfrm>
            <a:custGeom>
              <a:avLst/>
              <a:gdLst/>
              <a:ahLst/>
              <a:cxnLst/>
              <a:rect l="l" t="t" r="r" b="b"/>
              <a:pathLst>
                <a:path w="34" h="122" extrusionOk="0">
                  <a:moveTo>
                    <a:pt x="26" y="1"/>
                  </a:moveTo>
                  <a:cubicBezTo>
                    <a:pt x="26" y="1"/>
                    <a:pt x="25" y="1"/>
                    <a:pt x="25" y="1"/>
                  </a:cubicBezTo>
                  <a:cubicBezTo>
                    <a:pt x="17" y="5"/>
                    <a:pt x="9" y="14"/>
                    <a:pt x="0" y="26"/>
                  </a:cubicBezTo>
                  <a:cubicBezTo>
                    <a:pt x="6" y="93"/>
                    <a:pt x="10" y="122"/>
                    <a:pt x="17" y="122"/>
                  </a:cubicBezTo>
                  <a:cubicBezTo>
                    <a:pt x="19" y="122"/>
                    <a:pt x="22" y="118"/>
                    <a:pt x="25" y="112"/>
                  </a:cubicBezTo>
                  <a:cubicBezTo>
                    <a:pt x="29" y="92"/>
                    <a:pt x="33" y="71"/>
                    <a:pt x="33" y="51"/>
                  </a:cubicBezTo>
                  <a:cubicBezTo>
                    <a:pt x="33" y="21"/>
                    <a:pt x="30" y="1"/>
                    <a:pt x="26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280;p29"/>
            <p:cNvSpPr/>
            <p:nvPr/>
          </p:nvSpPr>
          <p:spPr>
            <a:xfrm>
              <a:off x="3043525" y="4503525"/>
              <a:ext cx="850" cy="3050"/>
            </a:xfrm>
            <a:custGeom>
              <a:avLst/>
              <a:gdLst/>
              <a:ahLst/>
              <a:cxnLst/>
              <a:rect l="l" t="t" r="r" b="b"/>
              <a:pathLst>
                <a:path w="34" h="122" extrusionOk="0">
                  <a:moveTo>
                    <a:pt x="16" y="0"/>
                  </a:moveTo>
                  <a:cubicBezTo>
                    <a:pt x="10" y="0"/>
                    <a:pt x="6" y="11"/>
                    <a:pt x="1" y="39"/>
                  </a:cubicBezTo>
                  <a:cubicBezTo>
                    <a:pt x="9" y="117"/>
                    <a:pt x="5" y="121"/>
                    <a:pt x="13" y="121"/>
                  </a:cubicBezTo>
                  <a:cubicBezTo>
                    <a:pt x="17" y="117"/>
                    <a:pt x="26" y="109"/>
                    <a:pt x="30" y="92"/>
                  </a:cubicBezTo>
                  <a:cubicBezTo>
                    <a:pt x="34" y="68"/>
                    <a:pt x="34" y="39"/>
                    <a:pt x="30" y="14"/>
                  </a:cubicBezTo>
                  <a:cubicBezTo>
                    <a:pt x="24" y="6"/>
                    <a:pt x="20" y="0"/>
                    <a:pt x="16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281;p29"/>
            <p:cNvSpPr/>
            <p:nvPr/>
          </p:nvSpPr>
          <p:spPr>
            <a:xfrm>
              <a:off x="3033475" y="4503650"/>
              <a:ext cx="850" cy="3025"/>
            </a:xfrm>
            <a:custGeom>
              <a:avLst/>
              <a:gdLst/>
              <a:ahLst/>
              <a:cxnLst/>
              <a:rect l="l" t="t" r="r" b="b"/>
              <a:pathLst>
                <a:path w="34" h="121" extrusionOk="0">
                  <a:moveTo>
                    <a:pt x="17" y="0"/>
                  </a:moveTo>
                  <a:cubicBezTo>
                    <a:pt x="15" y="0"/>
                    <a:pt x="14" y="2"/>
                    <a:pt x="13" y="5"/>
                  </a:cubicBezTo>
                  <a:cubicBezTo>
                    <a:pt x="9" y="22"/>
                    <a:pt x="5" y="38"/>
                    <a:pt x="5" y="55"/>
                  </a:cubicBezTo>
                  <a:cubicBezTo>
                    <a:pt x="1" y="75"/>
                    <a:pt x="5" y="100"/>
                    <a:pt x="13" y="120"/>
                  </a:cubicBezTo>
                  <a:cubicBezTo>
                    <a:pt x="14" y="121"/>
                    <a:pt x="15" y="121"/>
                    <a:pt x="16" y="121"/>
                  </a:cubicBezTo>
                  <a:cubicBezTo>
                    <a:pt x="26" y="121"/>
                    <a:pt x="30" y="96"/>
                    <a:pt x="34" y="42"/>
                  </a:cubicBezTo>
                  <a:cubicBezTo>
                    <a:pt x="25" y="13"/>
                    <a:pt x="20" y="0"/>
                    <a:pt x="1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282;p29"/>
            <p:cNvSpPr/>
            <p:nvPr/>
          </p:nvSpPr>
          <p:spPr>
            <a:xfrm>
              <a:off x="3031225" y="4503675"/>
              <a:ext cx="750" cy="3150"/>
            </a:xfrm>
            <a:custGeom>
              <a:avLst/>
              <a:gdLst/>
              <a:ahLst/>
              <a:cxnLst/>
              <a:rect l="l" t="t" r="r" b="b"/>
              <a:pathLst>
                <a:path w="30" h="126" extrusionOk="0">
                  <a:moveTo>
                    <a:pt x="13" y="0"/>
                  </a:moveTo>
                  <a:cubicBezTo>
                    <a:pt x="9" y="0"/>
                    <a:pt x="5" y="17"/>
                    <a:pt x="5" y="33"/>
                  </a:cubicBezTo>
                  <a:cubicBezTo>
                    <a:pt x="1" y="54"/>
                    <a:pt x="5" y="78"/>
                    <a:pt x="5" y="99"/>
                  </a:cubicBezTo>
                  <a:cubicBezTo>
                    <a:pt x="8" y="119"/>
                    <a:pt x="12" y="126"/>
                    <a:pt x="16" y="126"/>
                  </a:cubicBezTo>
                  <a:cubicBezTo>
                    <a:pt x="20" y="126"/>
                    <a:pt x="25" y="114"/>
                    <a:pt x="29" y="103"/>
                  </a:cubicBezTo>
                  <a:cubicBezTo>
                    <a:pt x="25" y="25"/>
                    <a:pt x="17" y="0"/>
                    <a:pt x="1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283;p29"/>
            <p:cNvSpPr/>
            <p:nvPr/>
          </p:nvSpPr>
          <p:spPr>
            <a:xfrm>
              <a:off x="3046725" y="4504300"/>
              <a:ext cx="850" cy="2375"/>
            </a:xfrm>
            <a:custGeom>
              <a:avLst/>
              <a:gdLst/>
              <a:ahLst/>
              <a:cxnLst/>
              <a:rect l="l" t="t" r="r" b="b"/>
              <a:pathLst>
                <a:path w="34" h="95" extrusionOk="0">
                  <a:moveTo>
                    <a:pt x="17" y="1"/>
                  </a:moveTo>
                  <a:cubicBezTo>
                    <a:pt x="14" y="1"/>
                    <a:pt x="11" y="3"/>
                    <a:pt x="8" y="4"/>
                  </a:cubicBezTo>
                  <a:cubicBezTo>
                    <a:pt x="4" y="16"/>
                    <a:pt x="0" y="29"/>
                    <a:pt x="4" y="41"/>
                  </a:cubicBezTo>
                  <a:cubicBezTo>
                    <a:pt x="0" y="57"/>
                    <a:pt x="4" y="70"/>
                    <a:pt x="8" y="86"/>
                  </a:cubicBezTo>
                  <a:cubicBezTo>
                    <a:pt x="11" y="91"/>
                    <a:pt x="14" y="94"/>
                    <a:pt x="17" y="94"/>
                  </a:cubicBezTo>
                  <a:cubicBezTo>
                    <a:pt x="24" y="94"/>
                    <a:pt x="30" y="80"/>
                    <a:pt x="33" y="41"/>
                  </a:cubicBezTo>
                  <a:cubicBezTo>
                    <a:pt x="28" y="8"/>
                    <a:pt x="22" y="1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284;p29"/>
            <p:cNvSpPr/>
            <p:nvPr/>
          </p:nvSpPr>
          <p:spPr>
            <a:xfrm>
              <a:off x="3032675" y="4503875"/>
              <a:ext cx="525" cy="2700"/>
            </a:xfrm>
            <a:custGeom>
              <a:avLst/>
              <a:gdLst/>
              <a:ahLst/>
              <a:cxnLst/>
              <a:rect l="l" t="t" r="r" b="b"/>
              <a:pathLst>
                <a:path w="21" h="108" extrusionOk="0">
                  <a:moveTo>
                    <a:pt x="8" y="0"/>
                  </a:moveTo>
                  <a:cubicBezTo>
                    <a:pt x="0" y="0"/>
                    <a:pt x="0" y="25"/>
                    <a:pt x="0" y="46"/>
                  </a:cubicBezTo>
                  <a:cubicBezTo>
                    <a:pt x="0" y="87"/>
                    <a:pt x="0" y="107"/>
                    <a:pt x="8" y="107"/>
                  </a:cubicBezTo>
                  <a:cubicBezTo>
                    <a:pt x="12" y="107"/>
                    <a:pt x="21" y="78"/>
                    <a:pt x="21" y="50"/>
                  </a:cubicBezTo>
                  <a:cubicBezTo>
                    <a:pt x="21" y="25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285;p29"/>
            <p:cNvSpPr/>
            <p:nvPr/>
          </p:nvSpPr>
          <p:spPr>
            <a:xfrm>
              <a:off x="3045475" y="4543150"/>
              <a:ext cx="3825" cy="3450"/>
            </a:xfrm>
            <a:custGeom>
              <a:avLst/>
              <a:gdLst/>
              <a:ahLst/>
              <a:cxnLst/>
              <a:rect l="l" t="t" r="r" b="b"/>
              <a:pathLst>
                <a:path w="153" h="138" extrusionOk="0">
                  <a:moveTo>
                    <a:pt x="106" y="0"/>
                  </a:moveTo>
                  <a:cubicBezTo>
                    <a:pt x="104" y="0"/>
                    <a:pt x="102" y="1"/>
                    <a:pt x="99" y="1"/>
                  </a:cubicBezTo>
                  <a:cubicBezTo>
                    <a:pt x="83" y="5"/>
                    <a:pt x="67" y="9"/>
                    <a:pt x="50" y="9"/>
                  </a:cubicBezTo>
                  <a:cubicBezTo>
                    <a:pt x="38" y="9"/>
                    <a:pt x="26" y="13"/>
                    <a:pt x="17" y="22"/>
                  </a:cubicBezTo>
                  <a:cubicBezTo>
                    <a:pt x="9" y="26"/>
                    <a:pt x="1" y="50"/>
                    <a:pt x="5" y="116"/>
                  </a:cubicBezTo>
                  <a:cubicBezTo>
                    <a:pt x="13" y="120"/>
                    <a:pt x="21" y="132"/>
                    <a:pt x="30" y="132"/>
                  </a:cubicBezTo>
                  <a:cubicBezTo>
                    <a:pt x="49" y="132"/>
                    <a:pt x="68" y="116"/>
                    <a:pt x="87" y="116"/>
                  </a:cubicBezTo>
                  <a:cubicBezTo>
                    <a:pt x="97" y="116"/>
                    <a:pt x="106" y="120"/>
                    <a:pt x="116" y="132"/>
                  </a:cubicBezTo>
                  <a:cubicBezTo>
                    <a:pt x="118" y="136"/>
                    <a:pt x="121" y="138"/>
                    <a:pt x="124" y="138"/>
                  </a:cubicBezTo>
                  <a:cubicBezTo>
                    <a:pt x="133" y="138"/>
                    <a:pt x="143" y="113"/>
                    <a:pt x="153" y="58"/>
                  </a:cubicBezTo>
                  <a:cubicBezTo>
                    <a:pt x="138" y="15"/>
                    <a:pt x="124" y="0"/>
                    <a:pt x="106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286;p29"/>
            <p:cNvSpPr/>
            <p:nvPr/>
          </p:nvSpPr>
          <p:spPr>
            <a:xfrm>
              <a:off x="3050100" y="4544000"/>
              <a:ext cx="1875" cy="2800"/>
            </a:xfrm>
            <a:custGeom>
              <a:avLst/>
              <a:gdLst/>
              <a:ahLst/>
              <a:cxnLst/>
              <a:rect l="l" t="t" r="r" b="b"/>
              <a:pathLst>
                <a:path w="75" h="112" extrusionOk="0">
                  <a:moveTo>
                    <a:pt x="23" y="1"/>
                  </a:moveTo>
                  <a:cubicBezTo>
                    <a:pt x="16" y="1"/>
                    <a:pt x="9" y="8"/>
                    <a:pt x="1" y="33"/>
                  </a:cubicBezTo>
                  <a:cubicBezTo>
                    <a:pt x="1" y="53"/>
                    <a:pt x="5" y="74"/>
                    <a:pt x="9" y="90"/>
                  </a:cubicBezTo>
                  <a:cubicBezTo>
                    <a:pt x="19" y="102"/>
                    <a:pt x="29" y="111"/>
                    <a:pt x="39" y="111"/>
                  </a:cubicBezTo>
                  <a:cubicBezTo>
                    <a:pt x="50" y="111"/>
                    <a:pt x="62" y="101"/>
                    <a:pt x="74" y="74"/>
                  </a:cubicBezTo>
                  <a:cubicBezTo>
                    <a:pt x="66" y="12"/>
                    <a:pt x="58" y="16"/>
                    <a:pt x="42" y="12"/>
                  </a:cubicBezTo>
                  <a:cubicBezTo>
                    <a:pt x="35" y="8"/>
                    <a:pt x="29" y="1"/>
                    <a:pt x="2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287;p29"/>
            <p:cNvSpPr/>
            <p:nvPr/>
          </p:nvSpPr>
          <p:spPr>
            <a:xfrm>
              <a:off x="3052875" y="4543850"/>
              <a:ext cx="1550" cy="2925"/>
            </a:xfrm>
            <a:custGeom>
              <a:avLst/>
              <a:gdLst/>
              <a:ahLst/>
              <a:cxnLst/>
              <a:rect l="l" t="t" r="r" b="b"/>
              <a:pathLst>
                <a:path w="62" h="117" extrusionOk="0">
                  <a:moveTo>
                    <a:pt x="31" y="1"/>
                  </a:moveTo>
                  <a:cubicBezTo>
                    <a:pt x="26" y="1"/>
                    <a:pt x="22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8" y="1"/>
                    <a:pt x="4" y="16"/>
                    <a:pt x="0" y="63"/>
                  </a:cubicBezTo>
                  <a:cubicBezTo>
                    <a:pt x="13" y="117"/>
                    <a:pt x="33" y="117"/>
                    <a:pt x="41" y="117"/>
                  </a:cubicBezTo>
                  <a:cubicBezTo>
                    <a:pt x="50" y="117"/>
                    <a:pt x="58" y="108"/>
                    <a:pt x="62" y="55"/>
                  </a:cubicBezTo>
                  <a:cubicBezTo>
                    <a:pt x="54" y="8"/>
                    <a:pt x="41" y="1"/>
                    <a:pt x="3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288;p29"/>
            <p:cNvSpPr/>
            <p:nvPr/>
          </p:nvSpPr>
          <p:spPr>
            <a:xfrm>
              <a:off x="3035525" y="4543450"/>
              <a:ext cx="1175" cy="3650"/>
            </a:xfrm>
            <a:custGeom>
              <a:avLst/>
              <a:gdLst/>
              <a:ahLst/>
              <a:cxnLst/>
              <a:rect l="l" t="t" r="r" b="b"/>
              <a:pathLst>
                <a:path w="47" h="146" extrusionOk="0">
                  <a:moveTo>
                    <a:pt x="18" y="1"/>
                  </a:moveTo>
                  <a:cubicBezTo>
                    <a:pt x="16" y="1"/>
                    <a:pt x="14" y="1"/>
                    <a:pt x="13" y="1"/>
                  </a:cubicBezTo>
                  <a:cubicBezTo>
                    <a:pt x="9" y="5"/>
                    <a:pt x="1" y="14"/>
                    <a:pt x="1" y="51"/>
                  </a:cubicBezTo>
                  <a:cubicBezTo>
                    <a:pt x="5" y="71"/>
                    <a:pt x="5" y="96"/>
                    <a:pt x="9" y="120"/>
                  </a:cubicBezTo>
                  <a:cubicBezTo>
                    <a:pt x="15" y="137"/>
                    <a:pt x="20" y="145"/>
                    <a:pt x="24" y="145"/>
                  </a:cubicBezTo>
                  <a:cubicBezTo>
                    <a:pt x="33" y="145"/>
                    <a:pt x="41" y="113"/>
                    <a:pt x="46" y="51"/>
                  </a:cubicBezTo>
                  <a:cubicBezTo>
                    <a:pt x="40" y="6"/>
                    <a:pt x="26" y="1"/>
                    <a:pt x="18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289;p29"/>
            <p:cNvSpPr/>
            <p:nvPr/>
          </p:nvSpPr>
          <p:spPr>
            <a:xfrm>
              <a:off x="3037375" y="4543575"/>
              <a:ext cx="950" cy="2825"/>
            </a:xfrm>
            <a:custGeom>
              <a:avLst/>
              <a:gdLst/>
              <a:ahLst/>
              <a:cxnLst/>
              <a:rect l="l" t="t" r="r" b="b"/>
              <a:pathLst>
                <a:path w="38" h="113" extrusionOk="0">
                  <a:moveTo>
                    <a:pt x="21" y="0"/>
                  </a:moveTo>
                  <a:cubicBezTo>
                    <a:pt x="17" y="0"/>
                    <a:pt x="17" y="0"/>
                    <a:pt x="13" y="5"/>
                  </a:cubicBezTo>
                  <a:cubicBezTo>
                    <a:pt x="5" y="21"/>
                    <a:pt x="1" y="41"/>
                    <a:pt x="5" y="58"/>
                  </a:cubicBezTo>
                  <a:cubicBezTo>
                    <a:pt x="5" y="78"/>
                    <a:pt x="9" y="95"/>
                    <a:pt x="13" y="111"/>
                  </a:cubicBezTo>
                  <a:cubicBezTo>
                    <a:pt x="14" y="112"/>
                    <a:pt x="15" y="112"/>
                    <a:pt x="16" y="112"/>
                  </a:cubicBezTo>
                  <a:cubicBezTo>
                    <a:pt x="22" y="112"/>
                    <a:pt x="27" y="101"/>
                    <a:pt x="34" y="91"/>
                  </a:cubicBezTo>
                  <a:cubicBezTo>
                    <a:pt x="38" y="66"/>
                    <a:pt x="38" y="37"/>
                    <a:pt x="34" y="13"/>
                  </a:cubicBezTo>
                  <a:cubicBezTo>
                    <a:pt x="30" y="9"/>
                    <a:pt x="25" y="5"/>
                    <a:pt x="2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290;p29"/>
            <p:cNvSpPr/>
            <p:nvPr/>
          </p:nvSpPr>
          <p:spPr>
            <a:xfrm>
              <a:off x="3044350" y="4543850"/>
              <a:ext cx="850" cy="2525"/>
            </a:xfrm>
            <a:custGeom>
              <a:avLst/>
              <a:gdLst/>
              <a:ahLst/>
              <a:cxnLst/>
              <a:rect l="l" t="t" r="r" b="b"/>
              <a:pathLst>
                <a:path w="34" h="101" extrusionOk="0">
                  <a:moveTo>
                    <a:pt x="17" y="1"/>
                  </a:moveTo>
                  <a:cubicBezTo>
                    <a:pt x="13" y="1"/>
                    <a:pt x="9" y="12"/>
                    <a:pt x="1" y="35"/>
                  </a:cubicBezTo>
                  <a:cubicBezTo>
                    <a:pt x="4" y="97"/>
                    <a:pt x="11" y="100"/>
                    <a:pt x="19" y="100"/>
                  </a:cubicBezTo>
                  <a:cubicBezTo>
                    <a:pt x="20" y="100"/>
                    <a:pt x="20" y="100"/>
                    <a:pt x="21" y="100"/>
                  </a:cubicBezTo>
                  <a:cubicBezTo>
                    <a:pt x="30" y="96"/>
                    <a:pt x="34" y="72"/>
                    <a:pt x="34" y="35"/>
                  </a:cubicBezTo>
                  <a:cubicBezTo>
                    <a:pt x="25" y="12"/>
                    <a:pt x="21" y="1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291;p29"/>
            <p:cNvSpPr/>
            <p:nvPr/>
          </p:nvSpPr>
          <p:spPr>
            <a:xfrm>
              <a:off x="3040975" y="4543675"/>
              <a:ext cx="650" cy="2600"/>
            </a:xfrm>
            <a:custGeom>
              <a:avLst/>
              <a:gdLst/>
              <a:ahLst/>
              <a:cxnLst/>
              <a:rect l="l" t="t" r="r" b="b"/>
              <a:pathLst>
                <a:path w="26" h="104" extrusionOk="0">
                  <a:moveTo>
                    <a:pt x="17" y="1"/>
                  </a:moveTo>
                  <a:cubicBezTo>
                    <a:pt x="13" y="1"/>
                    <a:pt x="5" y="13"/>
                    <a:pt x="0" y="21"/>
                  </a:cubicBezTo>
                  <a:cubicBezTo>
                    <a:pt x="4" y="81"/>
                    <a:pt x="8" y="104"/>
                    <a:pt x="15" y="104"/>
                  </a:cubicBezTo>
                  <a:cubicBezTo>
                    <a:pt x="16" y="104"/>
                    <a:pt x="16" y="103"/>
                    <a:pt x="17" y="103"/>
                  </a:cubicBezTo>
                  <a:cubicBezTo>
                    <a:pt x="21" y="95"/>
                    <a:pt x="25" y="79"/>
                    <a:pt x="25" y="46"/>
                  </a:cubicBezTo>
                  <a:cubicBezTo>
                    <a:pt x="25" y="29"/>
                    <a:pt x="21" y="13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292;p29"/>
            <p:cNvSpPr/>
            <p:nvPr/>
          </p:nvSpPr>
          <p:spPr>
            <a:xfrm>
              <a:off x="3042625" y="4543750"/>
              <a:ext cx="525" cy="2425"/>
            </a:xfrm>
            <a:custGeom>
              <a:avLst/>
              <a:gdLst/>
              <a:ahLst/>
              <a:cxnLst/>
              <a:rect l="l" t="t" r="r" b="b"/>
              <a:pathLst>
                <a:path w="21" h="97" extrusionOk="0">
                  <a:moveTo>
                    <a:pt x="10" y="1"/>
                  </a:moveTo>
                  <a:cubicBezTo>
                    <a:pt x="9" y="1"/>
                    <a:pt x="9" y="1"/>
                    <a:pt x="8" y="2"/>
                  </a:cubicBezTo>
                  <a:cubicBezTo>
                    <a:pt x="0" y="10"/>
                    <a:pt x="0" y="22"/>
                    <a:pt x="0" y="34"/>
                  </a:cubicBezTo>
                  <a:cubicBezTo>
                    <a:pt x="0" y="51"/>
                    <a:pt x="0" y="71"/>
                    <a:pt x="4" y="92"/>
                  </a:cubicBezTo>
                  <a:cubicBezTo>
                    <a:pt x="6" y="95"/>
                    <a:pt x="9" y="97"/>
                    <a:pt x="11" y="97"/>
                  </a:cubicBezTo>
                  <a:cubicBezTo>
                    <a:pt x="16" y="97"/>
                    <a:pt x="21" y="83"/>
                    <a:pt x="21" y="47"/>
                  </a:cubicBezTo>
                  <a:cubicBezTo>
                    <a:pt x="17" y="12"/>
                    <a:pt x="14" y="1"/>
                    <a:pt x="10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293;p29"/>
            <p:cNvSpPr/>
            <p:nvPr/>
          </p:nvSpPr>
          <p:spPr>
            <a:xfrm>
              <a:off x="3039225" y="4543975"/>
              <a:ext cx="650" cy="2700"/>
            </a:xfrm>
            <a:custGeom>
              <a:avLst/>
              <a:gdLst/>
              <a:ahLst/>
              <a:cxnLst/>
              <a:rect l="l" t="t" r="r" b="b"/>
              <a:pathLst>
                <a:path w="26" h="108" extrusionOk="0">
                  <a:moveTo>
                    <a:pt x="13" y="1"/>
                  </a:moveTo>
                  <a:cubicBezTo>
                    <a:pt x="1" y="1"/>
                    <a:pt x="1" y="34"/>
                    <a:pt x="9" y="108"/>
                  </a:cubicBezTo>
                  <a:cubicBezTo>
                    <a:pt x="13" y="103"/>
                    <a:pt x="13" y="99"/>
                    <a:pt x="17" y="95"/>
                  </a:cubicBezTo>
                  <a:cubicBezTo>
                    <a:pt x="21" y="91"/>
                    <a:pt x="21" y="83"/>
                    <a:pt x="21" y="75"/>
                  </a:cubicBezTo>
                  <a:cubicBezTo>
                    <a:pt x="25" y="58"/>
                    <a:pt x="25" y="42"/>
                    <a:pt x="21" y="25"/>
                  </a:cubicBezTo>
                  <a:cubicBezTo>
                    <a:pt x="21" y="13"/>
                    <a:pt x="17" y="1"/>
                    <a:pt x="1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294;p29"/>
            <p:cNvSpPr/>
            <p:nvPr/>
          </p:nvSpPr>
          <p:spPr>
            <a:xfrm>
              <a:off x="3046400" y="4530775"/>
              <a:ext cx="1275" cy="2775"/>
            </a:xfrm>
            <a:custGeom>
              <a:avLst/>
              <a:gdLst/>
              <a:ahLst/>
              <a:cxnLst/>
              <a:rect l="l" t="t" r="r" b="b"/>
              <a:pathLst>
                <a:path w="51" h="111" extrusionOk="0">
                  <a:moveTo>
                    <a:pt x="24" y="1"/>
                  </a:moveTo>
                  <a:cubicBezTo>
                    <a:pt x="18" y="1"/>
                    <a:pt x="12" y="8"/>
                    <a:pt x="5" y="20"/>
                  </a:cubicBezTo>
                  <a:cubicBezTo>
                    <a:pt x="1" y="45"/>
                    <a:pt x="5" y="73"/>
                    <a:pt x="9" y="98"/>
                  </a:cubicBezTo>
                  <a:cubicBezTo>
                    <a:pt x="14" y="106"/>
                    <a:pt x="19" y="111"/>
                    <a:pt x="24" y="111"/>
                  </a:cubicBezTo>
                  <a:cubicBezTo>
                    <a:pt x="34" y="111"/>
                    <a:pt x="42" y="92"/>
                    <a:pt x="50" y="45"/>
                  </a:cubicBezTo>
                  <a:cubicBezTo>
                    <a:pt x="41" y="14"/>
                    <a:pt x="33" y="1"/>
                    <a:pt x="24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295;p29"/>
            <p:cNvSpPr/>
            <p:nvPr/>
          </p:nvSpPr>
          <p:spPr>
            <a:xfrm>
              <a:off x="3044575" y="4530875"/>
              <a:ext cx="825" cy="2450"/>
            </a:xfrm>
            <a:custGeom>
              <a:avLst/>
              <a:gdLst/>
              <a:ahLst/>
              <a:cxnLst/>
              <a:rect l="l" t="t" r="r" b="b"/>
              <a:pathLst>
                <a:path w="33" h="98" extrusionOk="0">
                  <a:moveTo>
                    <a:pt x="17" y="1"/>
                  </a:moveTo>
                  <a:cubicBezTo>
                    <a:pt x="13" y="1"/>
                    <a:pt x="9" y="15"/>
                    <a:pt x="0" y="45"/>
                  </a:cubicBezTo>
                  <a:cubicBezTo>
                    <a:pt x="3" y="89"/>
                    <a:pt x="9" y="98"/>
                    <a:pt x="16" y="98"/>
                  </a:cubicBezTo>
                  <a:cubicBezTo>
                    <a:pt x="19" y="98"/>
                    <a:pt x="22" y="95"/>
                    <a:pt x="25" y="94"/>
                  </a:cubicBezTo>
                  <a:cubicBezTo>
                    <a:pt x="29" y="94"/>
                    <a:pt x="33" y="78"/>
                    <a:pt x="33" y="37"/>
                  </a:cubicBezTo>
                  <a:cubicBezTo>
                    <a:pt x="25" y="13"/>
                    <a:pt x="21" y="1"/>
                    <a:pt x="1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296;p29"/>
            <p:cNvSpPr/>
            <p:nvPr/>
          </p:nvSpPr>
          <p:spPr>
            <a:xfrm>
              <a:off x="3036975" y="4531000"/>
              <a:ext cx="625" cy="2525"/>
            </a:xfrm>
            <a:custGeom>
              <a:avLst/>
              <a:gdLst/>
              <a:ahLst/>
              <a:cxnLst/>
              <a:rect l="l" t="t" r="r" b="b"/>
              <a:pathLst>
                <a:path w="25" h="101" extrusionOk="0">
                  <a:moveTo>
                    <a:pt x="9" y="1"/>
                  </a:moveTo>
                  <a:cubicBezTo>
                    <a:pt x="3" y="1"/>
                    <a:pt x="0" y="23"/>
                    <a:pt x="0" y="93"/>
                  </a:cubicBezTo>
                  <a:cubicBezTo>
                    <a:pt x="5" y="98"/>
                    <a:pt x="9" y="100"/>
                    <a:pt x="12" y="100"/>
                  </a:cubicBezTo>
                  <a:cubicBezTo>
                    <a:pt x="19" y="100"/>
                    <a:pt x="21" y="86"/>
                    <a:pt x="21" y="60"/>
                  </a:cubicBezTo>
                  <a:cubicBezTo>
                    <a:pt x="25" y="40"/>
                    <a:pt x="21" y="23"/>
                    <a:pt x="13" y="3"/>
                  </a:cubicBezTo>
                  <a:cubicBezTo>
                    <a:pt x="11" y="2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297;p29"/>
            <p:cNvSpPr/>
            <p:nvPr/>
          </p:nvSpPr>
          <p:spPr>
            <a:xfrm>
              <a:off x="3034500" y="4582750"/>
              <a:ext cx="1275" cy="2725"/>
            </a:xfrm>
            <a:custGeom>
              <a:avLst/>
              <a:gdLst/>
              <a:ahLst/>
              <a:cxnLst/>
              <a:rect l="l" t="t" r="r" b="b"/>
              <a:pathLst>
                <a:path w="51" h="109" extrusionOk="0">
                  <a:moveTo>
                    <a:pt x="23" y="0"/>
                  </a:moveTo>
                  <a:cubicBezTo>
                    <a:pt x="16" y="0"/>
                    <a:pt x="8" y="11"/>
                    <a:pt x="1" y="34"/>
                  </a:cubicBezTo>
                  <a:cubicBezTo>
                    <a:pt x="5" y="84"/>
                    <a:pt x="11" y="108"/>
                    <a:pt x="19" y="108"/>
                  </a:cubicBezTo>
                  <a:cubicBezTo>
                    <a:pt x="27" y="108"/>
                    <a:pt x="37" y="89"/>
                    <a:pt x="50" y="50"/>
                  </a:cubicBezTo>
                  <a:cubicBezTo>
                    <a:pt x="41" y="16"/>
                    <a:pt x="32" y="0"/>
                    <a:pt x="2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298;p29"/>
            <p:cNvSpPr/>
            <p:nvPr/>
          </p:nvSpPr>
          <p:spPr>
            <a:xfrm>
              <a:off x="3038925" y="4583125"/>
              <a:ext cx="950" cy="2500"/>
            </a:xfrm>
            <a:custGeom>
              <a:avLst/>
              <a:gdLst/>
              <a:ahLst/>
              <a:cxnLst/>
              <a:rect l="l" t="t" r="r" b="b"/>
              <a:pathLst>
                <a:path w="38" h="100" extrusionOk="0">
                  <a:moveTo>
                    <a:pt x="18" y="0"/>
                  </a:moveTo>
                  <a:cubicBezTo>
                    <a:pt x="12" y="0"/>
                    <a:pt x="7" y="16"/>
                    <a:pt x="0" y="47"/>
                  </a:cubicBezTo>
                  <a:cubicBezTo>
                    <a:pt x="7" y="86"/>
                    <a:pt x="13" y="99"/>
                    <a:pt x="20" y="99"/>
                  </a:cubicBezTo>
                  <a:cubicBezTo>
                    <a:pt x="21" y="99"/>
                    <a:pt x="23" y="98"/>
                    <a:pt x="25" y="97"/>
                  </a:cubicBezTo>
                  <a:cubicBezTo>
                    <a:pt x="29" y="93"/>
                    <a:pt x="37" y="80"/>
                    <a:pt x="37" y="39"/>
                  </a:cubicBezTo>
                  <a:cubicBezTo>
                    <a:pt x="29" y="14"/>
                    <a:pt x="23" y="0"/>
                    <a:pt x="18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299;p29"/>
            <p:cNvSpPr/>
            <p:nvPr/>
          </p:nvSpPr>
          <p:spPr>
            <a:xfrm>
              <a:off x="3051850" y="4582800"/>
              <a:ext cx="750" cy="2350"/>
            </a:xfrm>
            <a:custGeom>
              <a:avLst/>
              <a:gdLst/>
              <a:ahLst/>
              <a:cxnLst/>
              <a:rect l="l" t="t" r="r" b="b"/>
              <a:pathLst>
                <a:path w="30" h="94" extrusionOk="0">
                  <a:moveTo>
                    <a:pt x="13" y="1"/>
                  </a:moveTo>
                  <a:cubicBezTo>
                    <a:pt x="11" y="1"/>
                    <a:pt x="10" y="1"/>
                    <a:pt x="9" y="3"/>
                  </a:cubicBezTo>
                  <a:cubicBezTo>
                    <a:pt x="4" y="15"/>
                    <a:pt x="0" y="40"/>
                    <a:pt x="4" y="93"/>
                  </a:cubicBezTo>
                  <a:lnTo>
                    <a:pt x="29" y="93"/>
                  </a:lnTo>
                  <a:cubicBezTo>
                    <a:pt x="22" y="20"/>
                    <a:pt x="18" y="1"/>
                    <a:pt x="1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300;p29"/>
            <p:cNvSpPr/>
            <p:nvPr/>
          </p:nvSpPr>
          <p:spPr>
            <a:xfrm>
              <a:off x="3050100" y="4583100"/>
              <a:ext cx="650" cy="2350"/>
            </a:xfrm>
            <a:custGeom>
              <a:avLst/>
              <a:gdLst/>
              <a:ahLst/>
              <a:cxnLst/>
              <a:rect l="l" t="t" r="r" b="b"/>
              <a:pathLst>
                <a:path w="26" h="94" extrusionOk="0">
                  <a:moveTo>
                    <a:pt x="12" y="0"/>
                  </a:moveTo>
                  <a:cubicBezTo>
                    <a:pt x="11" y="0"/>
                    <a:pt x="10" y="1"/>
                    <a:pt x="9" y="3"/>
                  </a:cubicBezTo>
                  <a:cubicBezTo>
                    <a:pt x="5" y="20"/>
                    <a:pt x="1" y="32"/>
                    <a:pt x="5" y="48"/>
                  </a:cubicBezTo>
                  <a:cubicBezTo>
                    <a:pt x="1" y="61"/>
                    <a:pt x="5" y="73"/>
                    <a:pt x="9" y="85"/>
                  </a:cubicBezTo>
                  <a:cubicBezTo>
                    <a:pt x="11" y="91"/>
                    <a:pt x="14" y="94"/>
                    <a:pt x="16" y="94"/>
                  </a:cubicBezTo>
                  <a:cubicBezTo>
                    <a:pt x="20" y="94"/>
                    <a:pt x="22" y="79"/>
                    <a:pt x="25" y="40"/>
                  </a:cubicBezTo>
                  <a:cubicBezTo>
                    <a:pt x="22" y="12"/>
                    <a:pt x="16" y="0"/>
                    <a:pt x="12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301;p29"/>
            <p:cNvSpPr/>
            <p:nvPr/>
          </p:nvSpPr>
          <p:spPr>
            <a:xfrm>
              <a:off x="3048450" y="4582850"/>
              <a:ext cx="650" cy="2350"/>
            </a:xfrm>
            <a:custGeom>
              <a:avLst/>
              <a:gdLst/>
              <a:ahLst/>
              <a:cxnLst/>
              <a:rect l="l" t="t" r="r" b="b"/>
              <a:pathLst>
                <a:path w="26" h="94" extrusionOk="0">
                  <a:moveTo>
                    <a:pt x="13" y="1"/>
                  </a:moveTo>
                  <a:cubicBezTo>
                    <a:pt x="5" y="1"/>
                    <a:pt x="1" y="26"/>
                    <a:pt x="1" y="79"/>
                  </a:cubicBezTo>
                  <a:cubicBezTo>
                    <a:pt x="7" y="89"/>
                    <a:pt x="11" y="94"/>
                    <a:pt x="14" y="94"/>
                  </a:cubicBezTo>
                  <a:cubicBezTo>
                    <a:pt x="18" y="94"/>
                    <a:pt x="21" y="88"/>
                    <a:pt x="26" y="75"/>
                  </a:cubicBezTo>
                  <a:cubicBezTo>
                    <a:pt x="26" y="26"/>
                    <a:pt x="21" y="1"/>
                    <a:pt x="1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302;p29"/>
            <p:cNvSpPr/>
            <p:nvPr/>
          </p:nvSpPr>
          <p:spPr>
            <a:xfrm>
              <a:off x="3049700" y="4569325"/>
              <a:ext cx="3300" cy="3525"/>
            </a:xfrm>
            <a:custGeom>
              <a:avLst/>
              <a:gdLst/>
              <a:ahLst/>
              <a:cxnLst/>
              <a:rect l="l" t="t" r="r" b="b"/>
              <a:pathLst>
                <a:path w="132" h="141" extrusionOk="0">
                  <a:moveTo>
                    <a:pt x="67" y="1"/>
                  </a:moveTo>
                  <a:cubicBezTo>
                    <a:pt x="47" y="1"/>
                    <a:pt x="27" y="11"/>
                    <a:pt x="8" y="13"/>
                  </a:cubicBezTo>
                  <a:cubicBezTo>
                    <a:pt x="4" y="13"/>
                    <a:pt x="0" y="37"/>
                    <a:pt x="0" y="91"/>
                  </a:cubicBezTo>
                  <a:cubicBezTo>
                    <a:pt x="6" y="125"/>
                    <a:pt x="17" y="140"/>
                    <a:pt x="28" y="140"/>
                  </a:cubicBezTo>
                  <a:cubicBezTo>
                    <a:pt x="31" y="140"/>
                    <a:pt x="34" y="139"/>
                    <a:pt x="37" y="136"/>
                  </a:cubicBezTo>
                  <a:cubicBezTo>
                    <a:pt x="45" y="132"/>
                    <a:pt x="56" y="130"/>
                    <a:pt x="66" y="130"/>
                  </a:cubicBezTo>
                  <a:cubicBezTo>
                    <a:pt x="77" y="130"/>
                    <a:pt x="88" y="132"/>
                    <a:pt x="99" y="136"/>
                  </a:cubicBezTo>
                  <a:cubicBezTo>
                    <a:pt x="100" y="136"/>
                    <a:pt x="102" y="137"/>
                    <a:pt x="103" y="137"/>
                  </a:cubicBezTo>
                  <a:cubicBezTo>
                    <a:pt x="111" y="137"/>
                    <a:pt x="121" y="126"/>
                    <a:pt x="131" y="74"/>
                  </a:cubicBezTo>
                  <a:cubicBezTo>
                    <a:pt x="127" y="62"/>
                    <a:pt x="123" y="50"/>
                    <a:pt x="119" y="41"/>
                  </a:cubicBezTo>
                  <a:cubicBezTo>
                    <a:pt x="103" y="10"/>
                    <a:pt x="85" y="1"/>
                    <a:pt x="67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303;p29"/>
            <p:cNvSpPr/>
            <p:nvPr/>
          </p:nvSpPr>
          <p:spPr>
            <a:xfrm>
              <a:off x="3038725" y="4569500"/>
              <a:ext cx="2475" cy="3550"/>
            </a:xfrm>
            <a:custGeom>
              <a:avLst/>
              <a:gdLst/>
              <a:ahLst/>
              <a:cxnLst/>
              <a:rect l="l" t="t" r="r" b="b"/>
              <a:pathLst>
                <a:path w="99" h="142" extrusionOk="0">
                  <a:moveTo>
                    <a:pt x="75" y="1"/>
                  </a:moveTo>
                  <a:cubicBezTo>
                    <a:pt x="61" y="1"/>
                    <a:pt x="46" y="6"/>
                    <a:pt x="30" y="6"/>
                  </a:cubicBezTo>
                  <a:cubicBezTo>
                    <a:pt x="23" y="6"/>
                    <a:pt x="15" y="5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0" y="1"/>
                    <a:pt x="0" y="24"/>
                    <a:pt x="0" y="92"/>
                  </a:cubicBezTo>
                  <a:cubicBezTo>
                    <a:pt x="7" y="120"/>
                    <a:pt x="16" y="136"/>
                    <a:pt x="24" y="136"/>
                  </a:cubicBezTo>
                  <a:cubicBezTo>
                    <a:pt x="30" y="136"/>
                    <a:pt x="36" y="127"/>
                    <a:pt x="41" y="108"/>
                  </a:cubicBezTo>
                  <a:cubicBezTo>
                    <a:pt x="42" y="107"/>
                    <a:pt x="43" y="106"/>
                    <a:pt x="44" y="106"/>
                  </a:cubicBezTo>
                  <a:cubicBezTo>
                    <a:pt x="47" y="106"/>
                    <a:pt x="50" y="117"/>
                    <a:pt x="53" y="121"/>
                  </a:cubicBezTo>
                  <a:cubicBezTo>
                    <a:pt x="60" y="134"/>
                    <a:pt x="66" y="141"/>
                    <a:pt x="71" y="141"/>
                  </a:cubicBezTo>
                  <a:cubicBezTo>
                    <a:pt x="82" y="141"/>
                    <a:pt x="90" y="111"/>
                    <a:pt x="99" y="43"/>
                  </a:cubicBezTo>
                  <a:cubicBezTo>
                    <a:pt x="90" y="30"/>
                    <a:pt x="86" y="6"/>
                    <a:pt x="82" y="2"/>
                  </a:cubicBezTo>
                  <a:cubicBezTo>
                    <a:pt x="80" y="1"/>
                    <a:pt x="77" y="1"/>
                    <a:pt x="75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304;p29"/>
            <p:cNvSpPr/>
            <p:nvPr/>
          </p:nvSpPr>
          <p:spPr>
            <a:xfrm>
              <a:off x="3043325" y="4569125"/>
              <a:ext cx="1675" cy="3575"/>
            </a:xfrm>
            <a:custGeom>
              <a:avLst/>
              <a:gdLst/>
              <a:ahLst/>
              <a:cxnLst/>
              <a:rect l="l" t="t" r="r" b="b"/>
              <a:pathLst>
                <a:path w="67" h="143" extrusionOk="0">
                  <a:moveTo>
                    <a:pt x="14" y="4"/>
                  </a:moveTo>
                  <a:cubicBezTo>
                    <a:pt x="8" y="4"/>
                    <a:pt x="4" y="17"/>
                    <a:pt x="1" y="53"/>
                  </a:cubicBezTo>
                  <a:cubicBezTo>
                    <a:pt x="5" y="111"/>
                    <a:pt x="5" y="136"/>
                    <a:pt x="21" y="140"/>
                  </a:cubicBezTo>
                  <a:cubicBezTo>
                    <a:pt x="27" y="140"/>
                    <a:pt x="33" y="143"/>
                    <a:pt x="39" y="143"/>
                  </a:cubicBezTo>
                  <a:cubicBezTo>
                    <a:pt x="49" y="143"/>
                    <a:pt x="59" y="133"/>
                    <a:pt x="66" y="78"/>
                  </a:cubicBezTo>
                  <a:cubicBezTo>
                    <a:pt x="50" y="0"/>
                    <a:pt x="30" y="21"/>
                    <a:pt x="17" y="4"/>
                  </a:cubicBezTo>
                  <a:cubicBezTo>
                    <a:pt x="16" y="4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305;p29"/>
            <p:cNvSpPr/>
            <p:nvPr/>
          </p:nvSpPr>
          <p:spPr>
            <a:xfrm>
              <a:off x="3045600" y="4569475"/>
              <a:ext cx="1450" cy="3075"/>
            </a:xfrm>
            <a:custGeom>
              <a:avLst/>
              <a:gdLst/>
              <a:ahLst/>
              <a:cxnLst/>
              <a:rect l="l" t="t" r="r" b="b"/>
              <a:pathLst>
                <a:path w="58" h="123" extrusionOk="0">
                  <a:moveTo>
                    <a:pt x="22" y="1"/>
                  </a:moveTo>
                  <a:cubicBezTo>
                    <a:pt x="18" y="1"/>
                    <a:pt x="13" y="2"/>
                    <a:pt x="8" y="3"/>
                  </a:cubicBezTo>
                  <a:cubicBezTo>
                    <a:pt x="4" y="15"/>
                    <a:pt x="4" y="27"/>
                    <a:pt x="4" y="39"/>
                  </a:cubicBezTo>
                  <a:cubicBezTo>
                    <a:pt x="0" y="60"/>
                    <a:pt x="4" y="76"/>
                    <a:pt x="8" y="93"/>
                  </a:cubicBezTo>
                  <a:cubicBezTo>
                    <a:pt x="13" y="113"/>
                    <a:pt x="20" y="123"/>
                    <a:pt x="26" y="123"/>
                  </a:cubicBezTo>
                  <a:cubicBezTo>
                    <a:pt x="37" y="123"/>
                    <a:pt x="48" y="101"/>
                    <a:pt x="57" y="60"/>
                  </a:cubicBezTo>
                  <a:cubicBezTo>
                    <a:pt x="45" y="10"/>
                    <a:pt x="35" y="1"/>
                    <a:pt x="2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306;p29"/>
            <p:cNvSpPr/>
            <p:nvPr/>
          </p:nvSpPr>
          <p:spPr>
            <a:xfrm>
              <a:off x="3047750" y="4569625"/>
              <a:ext cx="1250" cy="3300"/>
            </a:xfrm>
            <a:custGeom>
              <a:avLst/>
              <a:gdLst/>
              <a:ahLst/>
              <a:cxnLst/>
              <a:rect l="l" t="t" r="r" b="b"/>
              <a:pathLst>
                <a:path w="50" h="132" extrusionOk="0">
                  <a:moveTo>
                    <a:pt x="29" y="1"/>
                  </a:moveTo>
                  <a:cubicBezTo>
                    <a:pt x="21" y="1"/>
                    <a:pt x="8" y="9"/>
                    <a:pt x="4" y="21"/>
                  </a:cubicBezTo>
                  <a:cubicBezTo>
                    <a:pt x="0" y="38"/>
                    <a:pt x="0" y="58"/>
                    <a:pt x="4" y="79"/>
                  </a:cubicBezTo>
                  <a:cubicBezTo>
                    <a:pt x="10" y="112"/>
                    <a:pt x="16" y="132"/>
                    <a:pt x="22" y="132"/>
                  </a:cubicBezTo>
                  <a:cubicBezTo>
                    <a:pt x="25" y="132"/>
                    <a:pt x="27" y="129"/>
                    <a:pt x="29" y="124"/>
                  </a:cubicBezTo>
                  <a:lnTo>
                    <a:pt x="49" y="79"/>
                  </a:lnTo>
                  <a:cubicBezTo>
                    <a:pt x="45" y="17"/>
                    <a:pt x="41" y="1"/>
                    <a:pt x="2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307;p29"/>
            <p:cNvSpPr/>
            <p:nvPr/>
          </p:nvSpPr>
          <p:spPr>
            <a:xfrm>
              <a:off x="3041475" y="4569450"/>
              <a:ext cx="1175" cy="3275"/>
            </a:xfrm>
            <a:custGeom>
              <a:avLst/>
              <a:gdLst/>
              <a:ahLst/>
              <a:cxnLst/>
              <a:rect l="l" t="t" r="r" b="b"/>
              <a:pathLst>
                <a:path w="47" h="131" extrusionOk="0">
                  <a:moveTo>
                    <a:pt x="22" y="1"/>
                  </a:moveTo>
                  <a:cubicBezTo>
                    <a:pt x="18" y="1"/>
                    <a:pt x="16" y="2"/>
                    <a:pt x="13" y="4"/>
                  </a:cubicBezTo>
                  <a:cubicBezTo>
                    <a:pt x="9" y="4"/>
                    <a:pt x="5" y="12"/>
                    <a:pt x="5" y="49"/>
                  </a:cubicBezTo>
                  <a:cubicBezTo>
                    <a:pt x="1" y="73"/>
                    <a:pt x="5" y="98"/>
                    <a:pt x="13" y="123"/>
                  </a:cubicBezTo>
                  <a:cubicBezTo>
                    <a:pt x="17" y="128"/>
                    <a:pt x="20" y="131"/>
                    <a:pt x="23" y="131"/>
                  </a:cubicBezTo>
                  <a:cubicBezTo>
                    <a:pt x="32" y="131"/>
                    <a:pt x="40" y="109"/>
                    <a:pt x="46" y="61"/>
                  </a:cubicBezTo>
                  <a:cubicBezTo>
                    <a:pt x="40" y="11"/>
                    <a:pt x="30" y="1"/>
                    <a:pt x="22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308;p29"/>
            <p:cNvSpPr/>
            <p:nvPr/>
          </p:nvSpPr>
          <p:spPr>
            <a:xfrm>
              <a:off x="3035525" y="4569425"/>
              <a:ext cx="850" cy="3050"/>
            </a:xfrm>
            <a:custGeom>
              <a:avLst/>
              <a:gdLst/>
              <a:ahLst/>
              <a:cxnLst/>
              <a:rect l="l" t="t" r="r" b="b"/>
              <a:pathLst>
                <a:path w="34" h="122" extrusionOk="0">
                  <a:moveTo>
                    <a:pt x="17" y="0"/>
                  </a:moveTo>
                  <a:cubicBezTo>
                    <a:pt x="12" y="0"/>
                    <a:pt x="6" y="13"/>
                    <a:pt x="1" y="46"/>
                  </a:cubicBezTo>
                  <a:cubicBezTo>
                    <a:pt x="7" y="97"/>
                    <a:pt x="13" y="121"/>
                    <a:pt x="19" y="121"/>
                  </a:cubicBezTo>
                  <a:cubicBezTo>
                    <a:pt x="21" y="121"/>
                    <a:pt x="23" y="118"/>
                    <a:pt x="26" y="111"/>
                  </a:cubicBezTo>
                  <a:cubicBezTo>
                    <a:pt x="30" y="95"/>
                    <a:pt x="34" y="78"/>
                    <a:pt x="34" y="58"/>
                  </a:cubicBezTo>
                  <a:cubicBezTo>
                    <a:pt x="34" y="41"/>
                    <a:pt x="30" y="25"/>
                    <a:pt x="26" y="9"/>
                  </a:cubicBezTo>
                  <a:cubicBezTo>
                    <a:pt x="23" y="3"/>
                    <a:pt x="20" y="0"/>
                    <a:pt x="1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309;p29"/>
            <p:cNvSpPr/>
            <p:nvPr/>
          </p:nvSpPr>
          <p:spPr>
            <a:xfrm>
              <a:off x="3034625" y="4569525"/>
              <a:ext cx="625" cy="2800"/>
            </a:xfrm>
            <a:custGeom>
              <a:avLst/>
              <a:gdLst/>
              <a:ahLst/>
              <a:cxnLst/>
              <a:rect l="l" t="t" r="r" b="b"/>
              <a:pathLst>
                <a:path w="25" h="112" extrusionOk="0">
                  <a:moveTo>
                    <a:pt x="16" y="1"/>
                  </a:moveTo>
                  <a:cubicBezTo>
                    <a:pt x="4" y="1"/>
                    <a:pt x="0" y="21"/>
                    <a:pt x="0" y="50"/>
                  </a:cubicBezTo>
                  <a:cubicBezTo>
                    <a:pt x="0" y="79"/>
                    <a:pt x="4" y="111"/>
                    <a:pt x="8" y="111"/>
                  </a:cubicBezTo>
                  <a:cubicBezTo>
                    <a:pt x="21" y="91"/>
                    <a:pt x="25" y="66"/>
                    <a:pt x="25" y="42"/>
                  </a:cubicBezTo>
                  <a:cubicBezTo>
                    <a:pt x="21" y="25"/>
                    <a:pt x="16" y="13"/>
                    <a:pt x="16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310;p29"/>
            <p:cNvSpPr/>
            <p:nvPr/>
          </p:nvSpPr>
          <p:spPr>
            <a:xfrm>
              <a:off x="3037075" y="4569800"/>
              <a:ext cx="650" cy="1950"/>
            </a:xfrm>
            <a:custGeom>
              <a:avLst/>
              <a:gdLst/>
              <a:ahLst/>
              <a:cxnLst/>
              <a:rect l="l" t="t" r="r" b="b"/>
              <a:pathLst>
                <a:path w="26" h="78" extrusionOk="0">
                  <a:moveTo>
                    <a:pt x="13" y="1"/>
                  </a:moveTo>
                  <a:cubicBezTo>
                    <a:pt x="10" y="1"/>
                    <a:pt x="7" y="12"/>
                    <a:pt x="0" y="35"/>
                  </a:cubicBezTo>
                  <a:cubicBezTo>
                    <a:pt x="9" y="63"/>
                    <a:pt x="13" y="78"/>
                    <a:pt x="16" y="78"/>
                  </a:cubicBezTo>
                  <a:cubicBezTo>
                    <a:pt x="19" y="78"/>
                    <a:pt x="21" y="63"/>
                    <a:pt x="25" y="35"/>
                  </a:cubicBezTo>
                  <a:cubicBezTo>
                    <a:pt x="19" y="12"/>
                    <a:pt x="16" y="1"/>
                    <a:pt x="1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311;p29"/>
            <p:cNvSpPr/>
            <p:nvPr/>
          </p:nvSpPr>
          <p:spPr>
            <a:xfrm>
              <a:off x="3022925" y="4490425"/>
              <a:ext cx="19000" cy="4750"/>
            </a:xfrm>
            <a:custGeom>
              <a:avLst/>
              <a:gdLst/>
              <a:ahLst/>
              <a:cxnLst/>
              <a:rect l="l" t="t" r="r" b="b"/>
              <a:pathLst>
                <a:path w="760" h="190" extrusionOk="0">
                  <a:moveTo>
                    <a:pt x="554" y="1"/>
                  </a:moveTo>
                  <a:cubicBezTo>
                    <a:pt x="517" y="5"/>
                    <a:pt x="480" y="17"/>
                    <a:pt x="443" y="21"/>
                  </a:cubicBezTo>
                  <a:cubicBezTo>
                    <a:pt x="390" y="30"/>
                    <a:pt x="333" y="42"/>
                    <a:pt x="283" y="46"/>
                  </a:cubicBezTo>
                  <a:cubicBezTo>
                    <a:pt x="271" y="48"/>
                    <a:pt x="259" y="49"/>
                    <a:pt x="246" y="49"/>
                  </a:cubicBezTo>
                  <a:cubicBezTo>
                    <a:pt x="234" y="49"/>
                    <a:pt x="222" y="48"/>
                    <a:pt x="209" y="46"/>
                  </a:cubicBezTo>
                  <a:cubicBezTo>
                    <a:pt x="201" y="46"/>
                    <a:pt x="189" y="34"/>
                    <a:pt x="181" y="34"/>
                  </a:cubicBezTo>
                  <a:cubicBezTo>
                    <a:pt x="156" y="30"/>
                    <a:pt x="132" y="26"/>
                    <a:pt x="111" y="13"/>
                  </a:cubicBezTo>
                  <a:cubicBezTo>
                    <a:pt x="103" y="7"/>
                    <a:pt x="95" y="5"/>
                    <a:pt x="87" y="5"/>
                  </a:cubicBezTo>
                  <a:cubicBezTo>
                    <a:pt x="73" y="5"/>
                    <a:pt x="58" y="13"/>
                    <a:pt x="45" y="26"/>
                  </a:cubicBezTo>
                  <a:cubicBezTo>
                    <a:pt x="40" y="31"/>
                    <a:pt x="34" y="37"/>
                    <a:pt x="28" y="37"/>
                  </a:cubicBezTo>
                  <a:cubicBezTo>
                    <a:pt x="26" y="37"/>
                    <a:pt x="23" y="36"/>
                    <a:pt x="21" y="34"/>
                  </a:cubicBezTo>
                  <a:cubicBezTo>
                    <a:pt x="19" y="32"/>
                    <a:pt x="18" y="31"/>
                    <a:pt x="16" y="31"/>
                  </a:cubicBezTo>
                  <a:cubicBezTo>
                    <a:pt x="9" y="31"/>
                    <a:pt x="1" y="53"/>
                    <a:pt x="4" y="87"/>
                  </a:cubicBezTo>
                  <a:cubicBezTo>
                    <a:pt x="8" y="124"/>
                    <a:pt x="17" y="136"/>
                    <a:pt x="21" y="136"/>
                  </a:cubicBezTo>
                  <a:cubicBezTo>
                    <a:pt x="23" y="136"/>
                    <a:pt x="26" y="133"/>
                    <a:pt x="28" y="133"/>
                  </a:cubicBezTo>
                  <a:cubicBezTo>
                    <a:pt x="28" y="133"/>
                    <a:pt x="29" y="134"/>
                    <a:pt x="29" y="136"/>
                  </a:cubicBezTo>
                  <a:cubicBezTo>
                    <a:pt x="35" y="161"/>
                    <a:pt x="41" y="167"/>
                    <a:pt x="47" y="167"/>
                  </a:cubicBezTo>
                  <a:cubicBezTo>
                    <a:pt x="53" y="167"/>
                    <a:pt x="58" y="160"/>
                    <a:pt x="63" y="160"/>
                  </a:cubicBezTo>
                  <a:cubicBezTo>
                    <a:pt x="66" y="160"/>
                    <a:pt x="68" y="161"/>
                    <a:pt x="70" y="165"/>
                  </a:cubicBezTo>
                  <a:cubicBezTo>
                    <a:pt x="80" y="148"/>
                    <a:pt x="90" y="142"/>
                    <a:pt x="99" y="142"/>
                  </a:cubicBezTo>
                  <a:cubicBezTo>
                    <a:pt x="112" y="142"/>
                    <a:pt x="125" y="154"/>
                    <a:pt x="140" y="161"/>
                  </a:cubicBezTo>
                  <a:cubicBezTo>
                    <a:pt x="160" y="173"/>
                    <a:pt x="181" y="186"/>
                    <a:pt x="205" y="190"/>
                  </a:cubicBezTo>
                  <a:cubicBezTo>
                    <a:pt x="246" y="190"/>
                    <a:pt x="283" y="186"/>
                    <a:pt x="320" y="173"/>
                  </a:cubicBezTo>
                  <a:cubicBezTo>
                    <a:pt x="361" y="169"/>
                    <a:pt x="402" y="161"/>
                    <a:pt x="443" y="153"/>
                  </a:cubicBezTo>
                  <a:cubicBezTo>
                    <a:pt x="455" y="152"/>
                    <a:pt x="468" y="151"/>
                    <a:pt x="480" y="151"/>
                  </a:cubicBezTo>
                  <a:cubicBezTo>
                    <a:pt x="513" y="151"/>
                    <a:pt x="546" y="155"/>
                    <a:pt x="579" y="161"/>
                  </a:cubicBezTo>
                  <a:cubicBezTo>
                    <a:pt x="583" y="161"/>
                    <a:pt x="591" y="149"/>
                    <a:pt x="595" y="149"/>
                  </a:cubicBezTo>
                  <a:cubicBezTo>
                    <a:pt x="624" y="157"/>
                    <a:pt x="649" y="165"/>
                    <a:pt x="677" y="169"/>
                  </a:cubicBezTo>
                  <a:cubicBezTo>
                    <a:pt x="698" y="165"/>
                    <a:pt x="722" y="157"/>
                    <a:pt x="743" y="145"/>
                  </a:cubicBezTo>
                  <a:cubicBezTo>
                    <a:pt x="751" y="140"/>
                    <a:pt x="759" y="108"/>
                    <a:pt x="759" y="46"/>
                  </a:cubicBezTo>
                  <a:cubicBezTo>
                    <a:pt x="751" y="42"/>
                    <a:pt x="747" y="26"/>
                    <a:pt x="743" y="21"/>
                  </a:cubicBezTo>
                  <a:cubicBezTo>
                    <a:pt x="735" y="21"/>
                    <a:pt x="722" y="26"/>
                    <a:pt x="718" y="30"/>
                  </a:cubicBezTo>
                  <a:cubicBezTo>
                    <a:pt x="704" y="41"/>
                    <a:pt x="690" y="45"/>
                    <a:pt x="676" y="45"/>
                  </a:cubicBezTo>
                  <a:cubicBezTo>
                    <a:pt x="649" y="45"/>
                    <a:pt x="622" y="30"/>
                    <a:pt x="595" y="21"/>
                  </a:cubicBezTo>
                  <a:cubicBezTo>
                    <a:pt x="583" y="17"/>
                    <a:pt x="571" y="1"/>
                    <a:pt x="554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312;p29"/>
            <p:cNvSpPr/>
            <p:nvPr/>
          </p:nvSpPr>
          <p:spPr>
            <a:xfrm>
              <a:off x="3042200" y="4490500"/>
              <a:ext cx="10275" cy="4000"/>
            </a:xfrm>
            <a:custGeom>
              <a:avLst/>
              <a:gdLst/>
              <a:ahLst/>
              <a:cxnLst/>
              <a:rect l="l" t="t" r="r" b="b"/>
              <a:pathLst>
                <a:path w="411" h="160" extrusionOk="0">
                  <a:moveTo>
                    <a:pt x="181" y="0"/>
                  </a:moveTo>
                  <a:cubicBezTo>
                    <a:pt x="157" y="0"/>
                    <a:pt x="132" y="18"/>
                    <a:pt x="107" y="18"/>
                  </a:cubicBezTo>
                  <a:cubicBezTo>
                    <a:pt x="92" y="18"/>
                    <a:pt x="75" y="28"/>
                    <a:pt x="57" y="28"/>
                  </a:cubicBezTo>
                  <a:cubicBezTo>
                    <a:pt x="46" y="28"/>
                    <a:pt x="36" y="25"/>
                    <a:pt x="25" y="14"/>
                  </a:cubicBezTo>
                  <a:cubicBezTo>
                    <a:pt x="24" y="13"/>
                    <a:pt x="23" y="13"/>
                    <a:pt x="21" y="13"/>
                  </a:cubicBezTo>
                  <a:cubicBezTo>
                    <a:pt x="18" y="13"/>
                    <a:pt x="16" y="14"/>
                    <a:pt x="13" y="14"/>
                  </a:cubicBezTo>
                  <a:cubicBezTo>
                    <a:pt x="5" y="14"/>
                    <a:pt x="1" y="31"/>
                    <a:pt x="1" y="68"/>
                  </a:cubicBezTo>
                  <a:cubicBezTo>
                    <a:pt x="10" y="121"/>
                    <a:pt x="14" y="146"/>
                    <a:pt x="21" y="146"/>
                  </a:cubicBezTo>
                  <a:cubicBezTo>
                    <a:pt x="28" y="146"/>
                    <a:pt x="37" y="128"/>
                    <a:pt x="54" y="96"/>
                  </a:cubicBezTo>
                  <a:cubicBezTo>
                    <a:pt x="58" y="113"/>
                    <a:pt x="62" y="129"/>
                    <a:pt x="66" y="150"/>
                  </a:cubicBezTo>
                  <a:cubicBezTo>
                    <a:pt x="69" y="156"/>
                    <a:pt x="75" y="160"/>
                    <a:pt x="79" y="160"/>
                  </a:cubicBezTo>
                  <a:cubicBezTo>
                    <a:pt x="80" y="160"/>
                    <a:pt x="82" y="159"/>
                    <a:pt x="83" y="158"/>
                  </a:cubicBezTo>
                  <a:cubicBezTo>
                    <a:pt x="93" y="138"/>
                    <a:pt x="103" y="132"/>
                    <a:pt x="113" y="132"/>
                  </a:cubicBezTo>
                  <a:cubicBezTo>
                    <a:pt x="119" y="132"/>
                    <a:pt x="126" y="134"/>
                    <a:pt x="132" y="137"/>
                  </a:cubicBezTo>
                  <a:cubicBezTo>
                    <a:pt x="134" y="139"/>
                    <a:pt x="137" y="139"/>
                    <a:pt x="139" y="139"/>
                  </a:cubicBezTo>
                  <a:cubicBezTo>
                    <a:pt x="144" y="139"/>
                    <a:pt x="148" y="136"/>
                    <a:pt x="148" y="133"/>
                  </a:cubicBezTo>
                  <a:cubicBezTo>
                    <a:pt x="157" y="121"/>
                    <a:pt x="165" y="116"/>
                    <a:pt x="173" y="116"/>
                  </a:cubicBezTo>
                  <a:cubicBezTo>
                    <a:pt x="181" y="116"/>
                    <a:pt x="189" y="121"/>
                    <a:pt x="198" y="129"/>
                  </a:cubicBezTo>
                  <a:cubicBezTo>
                    <a:pt x="202" y="133"/>
                    <a:pt x="206" y="142"/>
                    <a:pt x="210" y="142"/>
                  </a:cubicBezTo>
                  <a:cubicBezTo>
                    <a:pt x="224" y="139"/>
                    <a:pt x="240" y="132"/>
                    <a:pt x="256" y="132"/>
                  </a:cubicBezTo>
                  <a:cubicBezTo>
                    <a:pt x="267" y="132"/>
                    <a:pt x="278" y="136"/>
                    <a:pt x="288" y="146"/>
                  </a:cubicBezTo>
                  <a:cubicBezTo>
                    <a:pt x="289" y="148"/>
                    <a:pt x="291" y="149"/>
                    <a:pt x="292" y="149"/>
                  </a:cubicBezTo>
                  <a:cubicBezTo>
                    <a:pt x="295" y="149"/>
                    <a:pt x="297" y="146"/>
                    <a:pt x="300" y="146"/>
                  </a:cubicBezTo>
                  <a:lnTo>
                    <a:pt x="329" y="142"/>
                  </a:lnTo>
                  <a:lnTo>
                    <a:pt x="354" y="137"/>
                  </a:lnTo>
                  <a:cubicBezTo>
                    <a:pt x="359" y="137"/>
                    <a:pt x="363" y="132"/>
                    <a:pt x="368" y="132"/>
                  </a:cubicBezTo>
                  <a:cubicBezTo>
                    <a:pt x="371" y="132"/>
                    <a:pt x="374" y="133"/>
                    <a:pt x="378" y="137"/>
                  </a:cubicBezTo>
                  <a:cubicBezTo>
                    <a:pt x="380" y="139"/>
                    <a:pt x="383" y="140"/>
                    <a:pt x="385" y="140"/>
                  </a:cubicBezTo>
                  <a:cubicBezTo>
                    <a:pt x="394" y="140"/>
                    <a:pt x="401" y="124"/>
                    <a:pt x="411" y="80"/>
                  </a:cubicBezTo>
                  <a:cubicBezTo>
                    <a:pt x="399" y="47"/>
                    <a:pt x="399" y="31"/>
                    <a:pt x="382" y="31"/>
                  </a:cubicBezTo>
                  <a:cubicBezTo>
                    <a:pt x="374" y="31"/>
                    <a:pt x="364" y="25"/>
                    <a:pt x="355" y="25"/>
                  </a:cubicBezTo>
                  <a:cubicBezTo>
                    <a:pt x="350" y="25"/>
                    <a:pt x="345" y="27"/>
                    <a:pt x="341" y="31"/>
                  </a:cubicBezTo>
                  <a:cubicBezTo>
                    <a:pt x="334" y="36"/>
                    <a:pt x="327" y="38"/>
                    <a:pt x="320" y="38"/>
                  </a:cubicBezTo>
                  <a:cubicBezTo>
                    <a:pt x="294" y="38"/>
                    <a:pt x="268" y="10"/>
                    <a:pt x="241" y="10"/>
                  </a:cubicBezTo>
                  <a:cubicBezTo>
                    <a:pt x="234" y="10"/>
                    <a:pt x="226" y="12"/>
                    <a:pt x="218" y="18"/>
                  </a:cubicBezTo>
                  <a:cubicBezTo>
                    <a:pt x="206" y="5"/>
                    <a:pt x="193" y="0"/>
                    <a:pt x="18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313;p29"/>
            <p:cNvSpPr/>
            <p:nvPr/>
          </p:nvSpPr>
          <p:spPr>
            <a:xfrm>
              <a:off x="3054400" y="4491050"/>
              <a:ext cx="7825" cy="3225"/>
            </a:xfrm>
            <a:custGeom>
              <a:avLst/>
              <a:gdLst/>
              <a:ahLst/>
              <a:cxnLst/>
              <a:rect l="l" t="t" r="r" b="b"/>
              <a:pathLst>
                <a:path w="313" h="129" extrusionOk="0">
                  <a:moveTo>
                    <a:pt x="26" y="1"/>
                  </a:moveTo>
                  <a:cubicBezTo>
                    <a:pt x="5" y="1"/>
                    <a:pt x="1" y="13"/>
                    <a:pt x="1" y="50"/>
                  </a:cubicBezTo>
                  <a:cubicBezTo>
                    <a:pt x="3" y="88"/>
                    <a:pt x="8" y="97"/>
                    <a:pt x="13" y="97"/>
                  </a:cubicBezTo>
                  <a:cubicBezTo>
                    <a:pt x="17" y="97"/>
                    <a:pt x="22" y="91"/>
                    <a:pt x="26" y="91"/>
                  </a:cubicBezTo>
                  <a:lnTo>
                    <a:pt x="62" y="107"/>
                  </a:lnTo>
                  <a:cubicBezTo>
                    <a:pt x="71" y="107"/>
                    <a:pt x="75" y="115"/>
                    <a:pt x="83" y="115"/>
                  </a:cubicBezTo>
                  <a:cubicBezTo>
                    <a:pt x="97" y="115"/>
                    <a:pt x="112" y="110"/>
                    <a:pt x="127" y="110"/>
                  </a:cubicBezTo>
                  <a:cubicBezTo>
                    <a:pt x="135" y="110"/>
                    <a:pt x="142" y="111"/>
                    <a:pt x="149" y="115"/>
                  </a:cubicBezTo>
                  <a:cubicBezTo>
                    <a:pt x="151" y="116"/>
                    <a:pt x="154" y="117"/>
                    <a:pt x="156" y="117"/>
                  </a:cubicBezTo>
                  <a:cubicBezTo>
                    <a:pt x="169" y="117"/>
                    <a:pt x="181" y="107"/>
                    <a:pt x="194" y="107"/>
                  </a:cubicBezTo>
                  <a:cubicBezTo>
                    <a:pt x="202" y="107"/>
                    <a:pt x="210" y="111"/>
                    <a:pt x="218" y="124"/>
                  </a:cubicBezTo>
                  <a:cubicBezTo>
                    <a:pt x="220" y="127"/>
                    <a:pt x="221" y="129"/>
                    <a:pt x="222" y="129"/>
                  </a:cubicBezTo>
                  <a:cubicBezTo>
                    <a:pt x="225" y="129"/>
                    <a:pt x="229" y="121"/>
                    <a:pt x="235" y="115"/>
                  </a:cubicBezTo>
                  <a:cubicBezTo>
                    <a:pt x="237" y="106"/>
                    <a:pt x="240" y="103"/>
                    <a:pt x="243" y="103"/>
                  </a:cubicBezTo>
                  <a:cubicBezTo>
                    <a:pt x="247" y="103"/>
                    <a:pt x="251" y="107"/>
                    <a:pt x="255" y="111"/>
                  </a:cubicBezTo>
                  <a:cubicBezTo>
                    <a:pt x="263" y="119"/>
                    <a:pt x="271" y="126"/>
                    <a:pt x="279" y="126"/>
                  </a:cubicBezTo>
                  <a:cubicBezTo>
                    <a:pt x="291" y="126"/>
                    <a:pt x="303" y="109"/>
                    <a:pt x="313" y="54"/>
                  </a:cubicBezTo>
                  <a:cubicBezTo>
                    <a:pt x="305" y="25"/>
                    <a:pt x="296" y="25"/>
                    <a:pt x="288" y="21"/>
                  </a:cubicBezTo>
                  <a:cubicBezTo>
                    <a:pt x="272" y="21"/>
                    <a:pt x="255" y="23"/>
                    <a:pt x="239" y="23"/>
                  </a:cubicBezTo>
                  <a:cubicBezTo>
                    <a:pt x="231" y="23"/>
                    <a:pt x="223" y="22"/>
                    <a:pt x="214" y="21"/>
                  </a:cubicBezTo>
                  <a:cubicBezTo>
                    <a:pt x="198" y="21"/>
                    <a:pt x="181" y="5"/>
                    <a:pt x="169" y="5"/>
                  </a:cubicBezTo>
                  <a:cubicBezTo>
                    <a:pt x="140" y="1"/>
                    <a:pt x="112" y="1"/>
                    <a:pt x="8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314;p29"/>
            <p:cNvSpPr/>
            <p:nvPr/>
          </p:nvSpPr>
          <p:spPr>
            <a:xfrm>
              <a:off x="3063750" y="4491600"/>
              <a:ext cx="3100" cy="2525"/>
            </a:xfrm>
            <a:custGeom>
              <a:avLst/>
              <a:gdLst/>
              <a:ahLst/>
              <a:cxnLst/>
              <a:rect l="l" t="t" r="r" b="b"/>
              <a:pathLst>
                <a:path w="124" h="101" extrusionOk="0">
                  <a:moveTo>
                    <a:pt x="54" y="0"/>
                  </a:moveTo>
                  <a:cubicBezTo>
                    <a:pt x="36" y="0"/>
                    <a:pt x="19" y="1"/>
                    <a:pt x="0" y="3"/>
                  </a:cubicBezTo>
                  <a:cubicBezTo>
                    <a:pt x="4" y="61"/>
                    <a:pt x="4" y="94"/>
                    <a:pt x="14" y="94"/>
                  </a:cubicBezTo>
                  <a:cubicBezTo>
                    <a:pt x="16" y="94"/>
                    <a:pt x="18" y="92"/>
                    <a:pt x="21" y="89"/>
                  </a:cubicBezTo>
                  <a:cubicBezTo>
                    <a:pt x="24" y="85"/>
                    <a:pt x="28" y="83"/>
                    <a:pt x="32" y="83"/>
                  </a:cubicBezTo>
                  <a:cubicBezTo>
                    <a:pt x="42" y="83"/>
                    <a:pt x="53" y="95"/>
                    <a:pt x="62" y="98"/>
                  </a:cubicBezTo>
                  <a:cubicBezTo>
                    <a:pt x="68" y="100"/>
                    <a:pt x="75" y="101"/>
                    <a:pt x="82" y="101"/>
                  </a:cubicBezTo>
                  <a:cubicBezTo>
                    <a:pt x="90" y="101"/>
                    <a:pt x="97" y="100"/>
                    <a:pt x="103" y="98"/>
                  </a:cubicBezTo>
                  <a:cubicBezTo>
                    <a:pt x="111" y="93"/>
                    <a:pt x="119" y="81"/>
                    <a:pt x="123" y="28"/>
                  </a:cubicBezTo>
                  <a:cubicBezTo>
                    <a:pt x="115" y="20"/>
                    <a:pt x="111" y="3"/>
                    <a:pt x="107" y="3"/>
                  </a:cubicBezTo>
                  <a:cubicBezTo>
                    <a:pt x="89" y="1"/>
                    <a:pt x="71" y="0"/>
                    <a:pt x="54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315;p29"/>
            <p:cNvSpPr/>
            <p:nvPr/>
          </p:nvSpPr>
          <p:spPr>
            <a:xfrm>
              <a:off x="3062825" y="4491650"/>
              <a:ext cx="525" cy="2200"/>
            </a:xfrm>
            <a:custGeom>
              <a:avLst/>
              <a:gdLst/>
              <a:ahLst/>
              <a:cxnLst/>
              <a:rect l="l" t="t" r="r" b="b"/>
              <a:pathLst>
                <a:path w="21" h="88" extrusionOk="0">
                  <a:moveTo>
                    <a:pt x="7" y="0"/>
                  </a:moveTo>
                  <a:cubicBezTo>
                    <a:pt x="3" y="0"/>
                    <a:pt x="0" y="11"/>
                    <a:pt x="0" y="46"/>
                  </a:cubicBezTo>
                  <a:cubicBezTo>
                    <a:pt x="0" y="59"/>
                    <a:pt x="0" y="75"/>
                    <a:pt x="5" y="87"/>
                  </a:cubicBezTo>
                  <a:cubicBezTo>
                    <a:pt x="5" y="88"/>
                    <a:pt x="5" y="88"/>
                    <a:pt x="6" y="88"/>
                  </a:cubicBezTo>
                  <a:cubicBezTo>
                    <a:pt x="14" y="88"/>
                    <a:pt x="21" y="57"/>
                    <a:pt x="17" y="34"/>
                  </a:cubicBezTo>
                  <a:cubicBezTo>
                    <a:pt x="17" y="22"/>
                    <a:pt x="13" y="9"/>
                    <a:pt x="9" y="1"/>
                  </a:cubicBezTo>
                  <a:cubicBezTo>
                    <a:pt x="8" y="1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316;p29"/>
            <p:cNvSpPr/>
            <p:nvPr/>
          </p:nvSpPr>
          <p:spPr>
            <a:xfrm>
              <a:off x="3052975" y="4491350"/>
              <a:ext cx="650" cy="1875"/>
            </a:xfrm>
            <a:custGeom>
              <a:avLst/>
              <a:gdLst/>
              <a:ahLst/>
              <a:cxnLst/>
              <a:rect l="l" t="t" r="r" b="b"/>
              <a:pathLst>
                <a:path w="26" h="75" extrusionOk="0">
                  <a:moveTo>
                    <a:pt x="5" y="1"/>
                  </a:moveTo>
                  <a:cubicBezTo>
                    <a:pt x="0" y="1"/>
                    <a:pt x="0" y="9"/>
                    <a:pt x="0" y="13"/>
                  </a:cubicBezTo>
                  <a:cubicBezTo>
                    <a:pt x="0" y="30"/>
                    <a:pt x="0" y="46"/>
                    <a:pt x="0" y="67"/>
                  </a:cubicBezTo>
                  <a:cubicBezTo>
                    <a:pt x="4" y="71"/>
                    <a:pt x="7" y="74"/>
                    <a:pt x="10" y="74"/>
                  </a:cubicBezTo>
                  <a:cubicBezTo>
                    <a:pt x="15" y="74"/>
                    <a:pt x="20" y="66"/>
                    <a:pt x="25" y="46"/>
                  </a:cubicBezTo>
                  <a:cubicBezTo>
                    <a:pt x="25" y="34"/>
                    <a:pt x="21" y="21"/>
                    <a:pt x="21" y="13"/>
                  </a:cubicBezTo>
                  <a:cubicBezTo>
                    <a:pt x="17" y="5"/>
                    <a:pt x="13" y="5"/>
                    <a:pt x="5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317;p29"/>
            <p:cNvSpPr/>
            <p:nvPr/>
          </p:nvSpPr>
          <p:spPr>
            <a:xfrm>
              <a:off x="3018300" y="4593725"/>
              <a:ext cx="16025" cy="7125"/>
            </a:xfrm>
            <a:custGeom>
              <a:avLst/>
              <a:gdLst/>
              <a:ahLst/>
              <a:cxnLst/>
              <a:rect l="l" t="t" r="r" b="b"/>
              <a:pathLst>
                <a:path w="641" h="285" extrusionOk="0">
                  <a:moveTo>
                    <a:pt x="9" y="1"/>
                  </a:moveTo>
                  <a:cubicBezTo>
                    <a:pt x="9" y="1"/>
                    <a:pt x="5" y="1"/>
                    <a:pt x="1" y="5"/>
                  </a:cubicBezTo>
                  <a:lnTo>
                    <a:pt x="1" y="284"/>
                  </a:lnTo>
                  <a:cubicBezTo>
                    <a:pt x="17" y="284"/>
                    <a:pt x="38" y="272"/>
                    <a:pt x="42" y="268"/>
                  </a:cubicBezTo>
                  <a:cubicBezTo>
                    <a:pt x="48" y="267"/>
                    <a:pt x="55" y="266"/>
                    <a:pt x="61" y="266"/>
                  </a:cubicBezTo>
                  <a:cubicBezTo>
                    <a:pt x="78" y="266"/>
                    <a:pt x="93" y="270"/>
                    <a:pt x="111" y="276"/>
                  </a:cubicBezTo>
                  <a:cubicBezTo>
                    <a:pt x="119" y="276"/>
                    <a:pt x="128" y="285"/>
                    <a:pt x="137" y="285"/>
                  </a:cubicBezTo>
                  <a:cubicBezTo>
                    <a:pt x="143" y="285"/>
                    <a:pt x="150" y="281"/>
                    <a:pt x="157" y="268"/>
                  </a:cubicBezTo>
                  <a:cubicBezTo>
                    <a:pt x="161" y="251"/>
                    <a:pt x="173" y="243"/>
                    <a:pt x="189" y="243"/>
                  </a:cubicBezTo>
                  <a:cubicBezTo>
                    <a:pt x="218" y="235"/>
                    <a:pt x="251" y="227"/>
                    <a:pt x="280" y="223"/>
                  </a:cubicBezTo>
                  <a:cubicBezTo>
                    <a:pt x="285" y="223"/>
                    <a:pt x="290" y="223"/>
                    <a:pt x="296" y="223"/>
                  </a:cubicBezTo>
                  <a:cubicBezTo>
                    <a:pt x="304" y="223"/>
                    <a:pt x="313" y="222"/>
                    <a:pt x="321" y="214"/>
                  </a:cubicBezTo>
                  <a:cubicBezTo>
                    <a:pt x="328" y="208"/>
                    <a:pt x="336" y="205"/>
                    <a:pt x="343" y="205"/>
                  </a:cubicBezTo>
                  <a:cubicBezTo>
                    <a:pt x="363" y="205"/>
                    <a:pt x="383" y="222"/>
                    <a:pt x="404" y="222"/>
                  </a:cubicBezTo>
                  <a:cubicBezTo>
                    <a:pt x="414" y="222"/>
                    <a:pt x="425" y="218"/>
                    <a:pt x="436" y="206"/>
                  </a:cubicBezTo>
                  <a:cubicBezTo>
                    <a:pt x="436" y="206"/>
                    <a:pt x="436" y="205"/>
                    <a:pt x="437" y="205"/>
                  </a:cubicBezTo>
                  <a:cubicBezTo>
                    <a:pt x="441" y="205"/>
                    <a:pt x="445" y="218"/>
                    <a:pt x="452" y="218"/>
                  </a:cubicBezTo>
                  <a:cubicBezTo>
                    <a:pt x="454" y="221"/>
                    <a:pt x="458" y="223"/>
                    <a:pt x="462" y="223"/>
                  </a:cubicBezTo>
                  <a:cubicBezTo>
                    <a:pt x="466" y="223"/>
                    <a:pt x="469" y="222"/>
                    <a:pt x="472" y="218"/>
                  </a:cubicBezTo>
                  <a:cubicBezTo>
                    <a:pt x="482" y="209"/>
                    <a:pt x="490" y="204"/>
                    <a:pt x="498" y="204"/>
                  </a:cubicBezTo>
                  <a:cubicBezTo>
                    <a:pt x="504" y="204"/>
                    <a:pt x="510" y="207"/>
                    <a:pt x="518" y="214"/>
                  </a:cubicBezTo>
                  <a:cubicBezTo>
                    <a:pt x="523" y="220"/>
                    <a:pt x="528" y="222"/>
                    <a:pt x="534" y="222"/>
                  </a:cubicBezTo>
                  <a:cubicBezTo>
                    <a:pt x="547" y="222"/>
                    <a:pt x="560" y="210"/>
                    <a:pt x="571" y="181"/>
                  </a:cubicBezTo>
                  <a:cubicBezTo>
                    <a:pt x="571" y="179"/>
                    <a:pt x="573" y="172"/>
                    <a:pt x="575" y="172"/>
                  </a:cubicBezTo>
                  <a:cubicBezTo>
                    <a:pt x="577" y="172"/>
                    <a:pt x="578" y="173"/>
                    <a:pt x="579" y="177"/>
                  </a:cubicBezTo>
                  <a:cubicBezTo>
                    <a:pt x="588" y="205"/>
                    <a:pt x="597" y="209"/>
                    <a:pt x="607" y="209"/>
                  </a:cubicBezTo>
                  <a:cubicBezTo>
                    <a:pt x="612" y="209"/>
                    <a:pt x="617" y="208"/>
                    <a:pt x="622" y="208"/>
                  </a:cubicBezTo>
                  <a:cubicBezTo>
                    <a:pt x="625" y="208"/>
                    <a:pt x="629" y="209"/>
                    <a:pt x="632" y="210"/>
                  </a:cubicBezTo>
                  <a:cubicBezTo>
                    <a:pt x="632" y="210"/>
                    <a:pt x="632" y="206"/>
                    <a:pt x="637" y="206"/>
                  </a:cubicBezTo>
                  <a:cubicBezTo>
                    <a:pt x="637" y="177"/>
                    <a:pt x="641" y="149"/>
                    <a:pt x="641" y="120"/>
                  </a:cubicBezTo>
                  <a:cubicBezTo>
                    <a:pt x="637" y="79"/>
                    <a:pt x="628" y="79"/>
                    <a:pt x="620" y="79"/>
                  </a:cubicBezTo>
                  <a:cubicBezTo>
                    <a:pt x="613" y="77"/>
                    <a:pt x="605" y="76"/>
                    <a:pt x="598" y="76"/>
                  </a:cubicBezTo>
                  <a:cubicBezTo>
                    <a:pt x="585" y="76"/>
                    <a:pt x="571" y="78"/>
                    <a:pt x="558" y="78"/>
                  </a:cubicBezTo>
                  <a:cubicBezTo>
                    <a:pt x="546" y="78"/>
                    <a:pt x="534" y="77"/>
                    <a:pt x="522" y="71"/>
                  </a:cubicBezTo>
                  <a:cubicBezTo>
                    <a:pt x="485" y="58"/>
                    <a:pt x="452" y="50"/>
                    <a:pt x="415" y="50"/>
                  </a:cubicBezTo>
                  <a:cubicBezTo>
                    <a:pt x="411" y="50"/>
                    <a:pt x="407" y="46"/>
                    <a:pt x="407" y="46"/>
                  </a:cubicBezTo>
                  <a:cubicBezTo>
                    <a:pt x="397" y="30"/>
                    <a:pt x="388" y="25"/>
                    <a:pt x="379" y="25"/>
                  </a:cubicBezTo>
                  <a:cubicBezTo>
                    <a:pt x="372" y="25"/>
                    <a:pt x="365" y="28"/>
                    <a:pt x="358" y="30"/>
                  </a:cubicBezTo>
                  <a:cubicBezTo>
                    <a:pt x="351" y="30"/>
                    <a:pt x="347" y="35"/>
                    <a:pt x="342" y="35"/>
                  </a:cubicBezTo>
                  <a:cubicBezTo>
                    <a:pt x="340" y="35"/>
                    <a:pt x="339" y="35"/>
                    <a:pt x="337" y="34"/>
                  </a:cubicBezTo>
                  <a:cubicBezTo>
                    <a:pt x="292" y="26"/>
                    <a:pt x="247" y="17"/>
                    <a:pt x="202" y="9"/>
                  </a:cubicBezTo>
                  <a:cubicBezTo>
                    <a:pt x="193" y="9"/>
                    <a:pt x="181" y="17"/>
                    <a:pt x="169" y="21"/>
                  </a:cubicBezTo>
                  <a:lnTo>
                    <a:pt x="120" y="21"/>
                  </a:lnTo>
                  <a:cubicBezTo>
                    <a:pt x="115" y="21"/>
                    <a:pt x="111" y="17"/>
                    <a:pt x="103" y="17"/>
                  </a:cubicBezTo>
                  <a:cubicBezTo>
                    <a:pt x="99" y="17"/>
                    <a:pt x="87" y="21"/>
                    <a:pt x="74" y="21"/>
                  </a:cubicBezTo>
                  <a:cubicBezTo>
                    <a:pt x="54" y="13"/>
                    <a:pt x="33" y="5"/>
                    <a:pt x="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318;p29"/>
            <p:cNvSpPr/>
            <p:nvPr/>
          </p:nvSpPr>
          <p:spPr>
            <a:xfrm>
              <a:off x="3018200" y="4580675"/>
              <a:ext cx="16125" cy="7125"/>
            </a:xfrm>
            <a:custGeom>
              <a:avLst/>
              <a:gdLst/>
              <a:ahLst/>
              <a:cxnLst/>
              <a:rect l="l" t="t" r="r" b="b"/>
              <a:pathLst>
                <a:path w="645" h="285" extrusionOk="0">
                  <a:moveTo>
                    <a:pt x="59" y="1"/>
                  </a:moveTo>
                  <a:cubicBezTo>
                    <a:pt x="40" y="1"/>
                    <a:pt x="19" y="28"/>
                    <a:pt x="0" y="43"/>
                  </a:cubicBezTo>
                  <a:lnTo>
                    <a:pt x="0" y="285"/>
                  </a:lnTo>
                  <a:lnTo>
                    <a:pt x="13" y="285"/>
                  </a:lnTo>
                  <a:cubicBezTo>
                    <a:pt x="25" y="269"/>
                    <a:pt x="50" y="269"/>
                    <a:pt x="70" y="269"/>
                  </a:cubicBezTo>
                  <a:cubicBezTo>
                    <a:pt x="91" y="269"/>
                    <a:pt x="111" y="264"/>
                    <a:pt x="136" y="260"/>
                  </a:cubicBezTo>
                  <a:cubicBezTo>
                    <a:pt x="151" y="251"/>
                    <a:pt x="169" y="246"/>
                    <a:pt x="187" y="246"/>
                  </a:cubicBezTo>
                  <a:cubicBezTo>
                    <a:pt x="193" y="246"/>
                    <a:pt x="199" y="247"/>
                    <a:pt x="206" y="248"/>
                  </a:cubicBezTo>
                  <a:cubicBezTo>
                    <a:pt x="224" y="253"/>
                    <a:pt x="241" y="260"/>
                    <a:pt x="258" y="260"/>
                  </a:cubicBezTo>
                  <a:cubicBezTo>
                    <a:pt x="268" y="260"/>
                    <a:pt x="277" y="258"/>
                    <a:pt x="288" y="252"/>
                  </a:cubicBezTo>
                  <a:cubicBezTo>
                    <a:pt x="297" y="249"/>
                    <a:pt x="304" y="241"/>
                    <a:pt x="312" y="241"/>
                  </a:cubicBezTo>
                  <a:cubicBezTo>
                    <a:pt x="315" y="241"/>
                    <a:pt x="318" y="242"/>
                    <a:pt x="321" y="244"/>
                  </a:cubicBezTo>
                  <a:cubicBezTo>
                    <a:pt x="326" y="247"/>
                    <a:pt x="331" y="248"/>
                    <a:pt x="337" y="248"/>
                  </a:cubicBezTo>
                  <a:cubicBezTo>
                    <a:pt x="360" y="248"/>
                    <a:pt x="385" y="227"/>
                    <a:pt x="410" y="227"/>
                  </a:cubicBezTo>
                  <a:cubicBezTo>
                    <a:pt x="411" y="227"/>
                    <a:pt x="413" y="227"/>
                    <a:pt x="415" y="228"/>
                  </a:cubicBezTo>
                  <a:cubicBezTo>
                    <a:pt x="431" y="228"/>
                    <a:pt x="447" y="210"/>
                    <a:pt x="465" y="210"/>
                  </a:cubicBezTo>
                  <a:cubicBezTo>
                    <a:pt x="470" y="210"/>
                    <a:pt x="475" y="212"/>
                    <a:pt x="481" y="215"/>
                  </a:cubicBezTo>
                  <a:cubicBezTo>
                    <a:pt x="489" y="222"/>
                    <a:pt x="497" y="224"/>
                    <a:pt x="503" y="224"/>
                  </a:cubicBezTo>
                  <a:cubicBezTo>
                    <a:pt x="509" y="224"/>
                    <a:pt x="515" y="223"/>
                    <a:pt x="520" y="223"/>
                  </a:cubicBezTo>
                  <a:cubicBezTo>
                    <a:pt x="522" y="223"/>
                    <a:pt x="524" y="223"/>
                    <a:pt x="526" y="223"/>
                  </a:cubicBezTo>
                  <a:cubicBezTo>
                    <a:pt x="532" y="226"/>
                    <a:pt x="538" y="227"/>
                    <a:pt x="544" y="227"/>
                  </a:cubicBezTo>
                  <a:cubicBezTo>
                    <a:pt x="560" y="227"/>
                    <a:pt x="574" y="218"/>
                    <a:pt x="583" y="203"/>
                  </a:cubicBezTo>
                  <a:cubicBezTo>
                    <a:pt x="587" y="197"/>
                    <a:pt x="592" y="192"/>
                    <a:pt x="598" y="192"/>
                  </a:cubicBezTo>
                  <a:cubicBezTo>
                    <a:pt x="603" y="192"/>
                    <a:pt x="608" y="197"/>
                    <a:pt x="612" y="211"/>
                  </a:cubicBezTo>
                  <a:cubicBezTo>
                    <a:pt x="616" y="228"/>
                    <a:pt x="628" y="223"/>
                    <a:pt x="636" y="232"/>
                  </a:cubicBezTo>
                  <a:cubicBezTo>
                    <a:pt x="641" y="195"/>
                    <a:pt x="641" y="166"/>
                    <a:pt x="645" y="137"/>
                  </a:cubicBezTo>
                  <a:cubicBezTo>
                    <a:pt x="638" y="94"/>
                    <a:pt x="631" y="77"/>
                    <a:pt x="625" y="77"/>
                  </a:cubicBezTo>
                  <a:cubicBezTo>
                    <a:pt x="623" y="77"/>
                    <a:pt x="622" y="78"/>
                    <a:pt x="620" y="80"/>
                  </a:cubicBezTo>
                  <a:cubicBezTo>
                    <a:pt x="612" y="88"/>
                    <a:pt x="604" y="96"/>
                    <a:pt x="595" y="96"/>
                  </a:cubicBezTo>
                  <a:cubicBezTo>
                    <a:pt x="554" y="92"/>
                    <a:pt x="517" y="80"/>
                    <a:pt x="481" y="67"/>
                  </a:cubicBezTo>
                  <a:cubicBezTo>
                    <a:pt x="468" y="59"/>
                    <a:pt x="453" y="55"/>
                    <a:pt x="437" y="55"/>
                  </a:cubicBezTo>
                  <a:cubicBezTo>
                    <a:pt x="422" y="55"/>
                    <a:pt x="407" y="59"/>
                    <a:pt x="394" y="67"/>
                  </a:cubicBezTo>
                  <a:cubicBezTo>
                    <a:pt x="393" y="68"/>
                    <a:pt x="391" y="69"/>
                    <a:pt x="390" y="69"/>
                  </a:cubicBezTo>
                  <a:cubicBezTo>
                    <a:pt x="383" y="69"/>
                    <a:pt x="376" y="63"/>
                    <a:pt x="370" y="59"/>
                  </a:cubicBezTo>
                  <a:cubicBezTo>
                    <a:pt x="364" y="59"/>
                    <a:pt x="348" y="52"/>
                    <a:pt x="336" y="52"/>
                  </a:cubicBezTo>
                  <a:cubicBezTo>
                    <a:pt x="332" y="52"/>
                    <a:pt x="328" y="53"/>
                    <a:pt x="325" y="55"/>
                  </a:cubicBezTo>
                  <a:cubicBezTo>
                    <a:pt x="318" y="59"/>
                    <a:pt x="310" y="61"/>
                    <a:pt x="302" y="61"/>
                  </a:cubicBezTo>
                  <a:cubicBezTo>
                    <a:pt x="294" y="61"/>
                    <a:pt x="286" y="59"/>
                    <a:pt x="280" y="55"/>
                  </a:cubicBezTo>
                  <a:cubicBezTo>
                    <a:pt x="263" y="47"/>
                    <a:pt x="247" y="43"/>
                    <a:pt x="230" y="43"/>
                  </a:cubicBezTo>
                  <a:cubicBezTo>
                    <a:pt x="217" y="43"/>
                    <a:pt x="207" y="48"/>
                    <a:pt x="195" y="48"/>
                  </a:cubicBezTo>
                  <a:cubicBezTo>
                    <a:pt x="192" y="48"/>
                    <a:pt x="188" y="48"/>
                    <a:pt x="185" y="47"/>
                  </a:cubicBezTo>
                  <a:cubicBezTo>
                    <a:pt x="148" y="35"/>
                    <a:pt x="107" y="18"/>
                    <a:pt x="66" y="2"/>
                  </a:cubicBezTo>
                  <a:cubicBezTo>
                    <a:pt x="64" y="1"/>
                    <a:pt x="62" y="1"/>
                    <a:pt x="5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319;p29"/>
            <p:cNvSpPr/>
            <p:nvPr/>
          </p:nvSpPr>
          <p:spPr>
            <a:xfrm>
              <a:off x="3018300" y="4606550"/>
              <a:ext cx="13475" cy="7450"/>
            </a:xfrm>
            <a:custGeom>
              <a:avLst/>
              <a:gdLst/>
              <a:ahLst/>
              <a:cxnLst/>
              <a:rect l="l" t="t" r="r" b="b"/>
              <a:pathLst>
                <a:path w="539" h="298" extrusionOk="0">
                  <a:moveTo>
                    <a:pt x="13" y="1"/>
                  </a:moveTo>
                  <a:cubicBezTo>
                    <a:pt x="5" y="5"/>
                    <a:pt x="1" y="5"/>
                    <a:pt x="1" y="9"/>
                  </a:cubicBezTo>
                  <a:lnTo>
                    <a:pt x="1" y="296"/>
                  </a:lnTo>
                  <a:cubicBezTo>
                    <a:pt x="5" y="297"/>
                    <a:pt x="9" y="297"/>
                    <a:pt x="13" y="297"/>
                  </a:cubicBezTo>
                  <a:cubicBezTo>
                    <a:pt x="33" y="297"/>
                    <a:pt x="53" y="289"/>
                    <a:pt x="66" y="272"/>
                  </a:cubicBezTo>
                  <a:cubicBezTo>
                    <a:pt x="74" y="263"/>
                    <a:pt x="83" y="268"/>
                    <a:pt x="91" y="263"/>
                  </a:cubicBezTo>
                  <a:cubicBezTo>
                    <a:pt x="120" y="263"/>
                    <a:pt x="148" y="255"/>
                    <a:pt x="177" y="251"/>
                  </a:cubicBezTo>
                  <a:cubicBezTo>
                    <a:pt x="206" y="239"/>
                    <a:pt x="239" y="227"/>
                    <a:pt x="267" y="222"/>
                  </a:cubicBezTo>
                  <a:cubicBezTo>
                    <a:pt x="288" y="222"/>
                    <a:pt x="308" y="227"/>
                    <a:pt x="328" y="227"/>
                  </a:cubicBezTo>
                  <a:cubicBezTo>
                    <a:pt x="348" y="227"/>
                    <a:pt x="368" y="222"/>
                    <a:pt x="386" y="206"/>
                  </a:cubicBezTo>
                  <a:cubicBezTo>
                    <a:pt x="388" y="204"/>
                    <a:pt x="390" y="203"/>
                    <a:pt x="393" y="203"/>
                  </a:cubicBezTo>
                  <a:cubicBezTo>
                    <a:pt x="396" y="203"/>
                    <a:pt x="400" y="205"/>
                    <a:pt x="403" y="210"/>
                  </a:cubicBezTo>
                  <a:cubicBezTo>
                    <a:pt x="409" y="222"/>
                    <a:pt x="415" y="227"/>
                    <a:pt x="422" y="227"/>
                  </a:cubicBezTo>
                  <a:cubicBezTo>
                    <a:pt x="430" y="227"/>
                    <a:pt x="437" y="221"/>
                    <a:pt x="444" y="210"/>
                  </a:cubicBezTo>
                  <a:cubicBezTo>
                    <a:pt x="449" y="203"/>
                    <a:pt x="456" y="200"/>
                    <a:pt x="463" y="200"/>
                  </a:cubicBezTo>
                  <a:cubicBezTo>
                    <a:pt x="471" y="200"/>
                    <a:pt x="480" y="204"/>
                    <a:pt x="489" y="206"/>
                  </a:cubicBezTo>
                  <a:cubicBezTo>
                    <a:pt x="505" y="206"/>
                    <a:pt x="518" y="198"/>
                    <a:pt x="530" y="185"/>
                  </a:cubicBezTo>
                  <a:cubicBezTo>
                    <a:pt x="534" y="169"/>
                    <a:pt x="538" y="153"/>
                    <a:pt x="538" y="136"/>
                  </a:cubicBezTo>
                  <a:lnTo>
                    <a:pt x="538" y="108"/>
                  </a:lnTo>
                  <a:cubicBezTo>
                    <a:pt x="530" y="95"/>
                    <a:pt x="522" y="83"/>
                    <a:pt x="513" y="75"/>
                  </a:cubicBezTo>
                  <a:cubicBezTo>
                    <a:pt x="509" y="73"/>
                    <a:pt x="505" y="73"/>
                    <a:pt x="501" y="73"/>
                  </a:cubicBezTo>
                  <a:cubicBezTo>
                    <a:pt x="497" y="73"/>
                    <a:pt x="493" y="73"/>
                    <a:pt x="489" y="71"/>
                  </a:cubicBezTo>
                  <a:cubicBezTo>
                    <a:pt x="444" y="67"/>
                    <a:pt x="403" y="54"/>
                    <a:pt x="358" y="42"/>
                  </a:cubicBezTo>
                  <a:cubicBezTo>
                    <a:pt x="329" y="29"/>
                    <a:pt x="299" y="24"/>
                    <a:pt x="268" y="24"/>
                  </a:cubicBezTo>
                  <a:cubicBezTo>
                    <a:pt x="258" y="24"/>
                    <a:pt x="248" y="24"/>
                    <a:pt x="239" y="25"/>
                  </a:cubicBezTo>
                  <a:cubicBezTo>
                    <a:pt x="232" y="27"/>
                    <a:pt x="224" y="28"/>
                    <a:pt x="217" y="28"/>
                  </a:cubicBezTo>
                  <a:cubicBezTo>
                    <a:pt x="207" y="28"/>
                    <a:pt x="197" y="26"/>
                    <a:pt x="189" y="21"/>
                  </a:cubicBezTo>
                  <a:cubicBezTo>
                    <a:pt x="179" y="13"/>
                    <a:pt x="166" y="9"/>
                    <a:pt x="155" y="9"/>
                  </a:cubicBezTo>
                  <a:cubicBezTo>
                    <a:pt x="148" y="9"/>
                    <a:pt x="142" y="10"/>
                    <a:pt x="136" y="13"/>
                  </a:cubicBezTo>
                  <a:cubicBezTo>
                    <a:pt x="130" y="15"/>
                    <a:pt x="124" y="16"/>
                    <a:pt x="118" y="16"/>
                  </a:cubicBezTo>
                  <a:cubicBezTo>
                    <a:pt x="111" y="16"/>
                    <a:pt x="105" y="15"/>
                    <a:pt x="99" y="13"/>
                  </a:cubicBezTo>
                  <a:cubicBezTo>
                    <a:pt x="96" y="13"/>
                    <a:pt x="92" y="4"/>
                    <a:pt x="86" y="4"/>
                  </a:cubicBezTo>
                  <a:cubicBezTo>
                    <a:pt x="85" y="4"/>
                    <a:pt x="84" y="4"/>
                    <a:pt x="83" y="5"/>
                  </a:cubicBezTo>
                  <a:cubicBezTo>
                    <a:pt x="75" y="17"/>
                    <a:pt x="67" y="21"/>
                    <a:pt x="59" y="21"/>
                  </a:cubicBezTo>
                  <a:cubicBezTo>
                    <a:pt x="44" y="21"/>
                    <a:pt x="28" y="9"/>
                    <a:pt x="13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320;p29"/>
            <p:cNvSpPr/>
            <p:nvPr/>
          </p:nvSpPr>
          <p:spPr>
            <a:xfrm>
              <a:off x="3018300" y="4515700"/>
              <a:ext cx="6600" cy="6275"/>
            </a:xfrm>
            <a:custGeom>
              <a:avLst/>
              <a:gdLst/>
              <a:ahLst/>
              <a:cxnLst/>
              <a:rect l="l" t="t" r="r" b="b"/>
              <a:pathLst>
                <a:path w="264" h="251" extrusionOk="0">
                  <a:moveTo>
                    <a:pt x="80" y="0"/>
                  </a:moveTo>
                  <a:cubicBezTo>
                    <a:pt x="70" y="0"/>
                    <a:pt x="60" y="5"/>
                    <a:pt x="50" y="16"/>
                  </a:cubicBezTo>
                  <a:lnTo>
                    <a:pt x="42" y="16"/>
                  </a:lnTo>
                  <a:cubicBezTo>
                    <a:pt x="29" y="12"/>
                    <a:pt x="13" y="8"/>
                    <a:pt x="1" y="8"/>
                  </a:cubicBezTo>
                  <a:lnTo>
                    <a:pt x="1" y="241"/>
                  </a:lnTo>
                  <a:cubicBezTo>
                    <a:pt x="2" y="240"/>
                    <a:pt x="4" y="240"/>
                    <a:pt x="6" y="240"/>
                  </a:cubicBezTo>
                  <a:cubicBezTo>
                    <a:pt x="14" y="240"/>
                    <a:pt x="24" y="251"/>
                    <a:pt x="34" y="251"/>
                  </a:cubicBezTo>
                  <a:cubicBezTo>
                    <a:pt x="38" y="251"/>
                    <a:pt x="42" y="249"/>
                    <a:pt x="46" y="246"/>
                  </a:cubicBezTo>
                  <a:cubicBezTo>
                    <a:pt x="50" y="235"/>
                    <a:pt x="55" y="233"/>
                    <a:pt x="60" y="233"/>
                  </a:cubicBezTo>
                  <a:cubicBezTo>
                    <a:pt x="63" y="233"/>
                    <a:pt x="67" y="234"/>
                    <a:pt x="70" y="234"/>
                  </a:cubicBezTo>
                  <a:cubicBezTo>
                    <a:pt x="72" y="234"/>
                    <a:pt x="73" y="234"/>
                    <a:pt x="74" y="233"/>
                  </a:cubicBezTo>
                  <a:cubicBezTo>
                    <a:pt x="81" y="231"/>
                    <a:pt x="87" y="231"/>
                    <a:pt x="93" y="231"/>
                  </a:cubicBezTo>
                  <a:cubicBezTo>
                    <a:pt x="99" y="231"/>
                    <a:pt x="105" y="231"/>
                    <a:pt x="111" y="229"/>
                  </a:cubicBezTo>
                  <a:cubicBezTo>
                    <a:pt x="128" y="226"/>
                    <a:pt x="144" y="194"/>
                    <a:pt x="161" y="194"/>
                  </a:cubicBezTo>
                  <a:cubicBezTo>
                    <a:pt x="165" y="194"/>
                    <a:pt x="169" y="196"/>
                    <a:pt x="173" y="200"/>
                  </a:cubicBezTo>
                  <a:cubicBezTo>
                    <a:pt x="174" y="202"/>
                    <a:pt x="175" y="202"/>
                    <a:pt x="177" y="202"/>
                  </a:cubicBezTo>
                  <a:cubicBezTo>
                    <a:pt x="179" y="202"/>
                    <a:pt x="182" y="199"/>
                    <a:pt x="185" y="196"/>
                  </a:cubicBezTo>
                  <a:cubicBezTo>
                    <a:pt x="199" y="183"/>
                    <a:pt x="212" y="175"/>
                    <a:pt x="226" y="175"/>
                  </a:cubicBezTo>
                  <a:cubicBezTo>
                    <a:pt x="229" y="175"/>
                    <a:pt x="232" y="175"/>
                    <a:pt x="234" y="176"/>
                  </a:cubicBezTo>
                  <a:cubicBezTo>
                    <a:pt x="235" y="176"/>
                    <a:pt x="236" y="176"/>
                    <a:pt x="236" y="176"/>
                  </a:cubicBezTo>
                  <a:cubicBezTo>
                    <a:pt x="244" y="176"/>
                    <a:pt x="251" y="150"/>
                    <a:pt x="255" y="127"/>
                  </a:cubicBezTo>
                  <a:cubicBezTo>
                    <a:pt x="259" y="102"/>
                    <a:pt x="263" y="77"/>
                    <a:pt x="263" y="53"/>
                  </a:cubicBezTo>
                  <a:cubicBezTo>
                    <a:pt x="251" y="49"/>
                    <a:pt x="243" y="44"/>
                    <a:pt x="234" y="44"/>
                  </a:cubicBezTo>
                  <a:cubicBezTo>
                    <a:pt x="214" y="40"/>
                    <a:pt x="193" y="32"/>
                    <a:pt x="173" y="28"/>
                  </a:cubicBezTo>
                  <a:cubicBezTo>
                    <a:pt x="169" y="28"/>
                    <a:pt x="161" y="32"/>
                    <a:pt x="157" y="32"/>
                  </a:cubicBezTo>
                  <a:cubicBezTo>
                    <a:pt x="153" y="32"/>
                    <a:pt x="150" y="37"/>
                    <a:pt x="147" y="37"/>
                  </a:cubicBezTo>
                  <a:cubicBezTo>
                    <a:pt x="146" y="37"/>
                    <a:pt x="145" y="37"/>
                    <a:pt x="144" y="36"/>
                  </a:cubicBezTo>
                  <a:cubicBezTo>
                    <a:pt x="123" y="17"/>
                    <a:pt x="101" y="0"/>
                    <a:pt x="80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321;p29"/>
            <p:cNvSpPr/>
            <p:nvPr/>
          </p:nvSpPr>
          <p:spPr>
            <a:xfrm>
              <a:off x="3018300" y="4567850"/>
              <a:ext cx="15525" cy="6725"/>
            </a:xfrm>
            <a:custGeom>
              <a:avLst/>
              <a:gdLst/>
              <a:ahLst/>
              <a:cxnLst/>
              <a:rect l="l" t="t" r="r" b="b"/>
              <a:pathLst>
                <a:path w="621" h="269" extrusionOk="0">
                  <a:moveTo>
                    <a:pt x="29" y="1"/>
                  </a:moveTo>
                  <a:cubicBezTo>
                    <a:pt x="19" y="1"/>
                    <a:pt x="9" y="3"/>
                    <a:pt x="1" y="6"/>
                  </a:cubicBezTo>
                  <a:lnTo>
                    <a:pt x="1" y="260"/>
                  </a:lnTo>
                  <a:cubicBezTo>
                    <a:pt x="9" y="260"/>
                    <a:pt x="17" y="256"/>
                    <a:pt x="25" y="248"/>
                  </a:cubicBezTo>
                  <a:cubicBezTo>
                    <a:pt x="33" y="230"/>
                    <a:pt x="41" y="224"/>
                    <a:pt x="48" y="224"/>
                  </a:cubicBezTo>
                  <a:cubicBezTo>
                    <a:pt x="65" y="224"/>
                    <a:pt x="81" y="257"/>
                    <a:pt x="102" y="257"/>
                  </a:cubicBezTo>
                  <a:cubicBezTo>
                    <a:pt x="104" y="257"/>
                    <a:pt x="106" y="257"/>
                    <a:pt x="107" y="256"/>
                  </a:cubicBezTo>
                  <a:cubicBezTo>
                    <a:pt x="109" y="256"/>
                    <a:pt x="111" y="256"/>
                    <a:pt x="113" y="256"/>
                  </a:cubicBezTo>
                  <a:cubicBezTo>
                    <a:pt x="134" y="256"/>
                    <a:pt x="152" y="268"/>
                    <a:pt x="171" y="268"/>
                  </a:cubicBezTo>
                  <a:cubicBezTo>
                    <a:pt x="180" y="268"/>
                    <a:pt x="189" y="265"/>
                    <a:pt x="198" y="256"/>
                  </a:cubicBezTo>
                  <a:cubicBezTo>
                    <a:pt x="214" y="244"/>
                    <a:pt x="234" y="236"/>
                    <a:pt x="255" y="228"/>
                  </a:cubicBezTo>
                  <a:cubicBezTo>
                    <a:pt x="256" y="227"/>
                    <a:pt x="257" y="227"/>
                    <a:pt x="258" y="227"/>
                  </a:cubicBezTo>
                  <a:cubicBezTo>
                    <a:pt x="271" y="227"/>
                    <a:pt x="284" y="241"/>
                    <a:pt x="297" y="241"/>
                  </a:cubicBezTo>
                  <a:cubicBezTo>
                    <a:pt x="304" y="241"/>
                    <a:pt x="310" y="238"/>
                    <a:pt x="317" y="228"/>
                  </a:cubicBezTo>
                  <a:cubicBezTo>
                    <a:pt x="317" y="228"/>
                    <a:pt x="321" y="236"/>
                    <a:pt x="321" y="240"/>
                  </a:cubicBezTo>
                  <a:cubicBezTo>
                    <a:pt x="332" y="258"/>
                    <a:pt x="345" y="264"/>
                    <a:pt x="357" y="264"/>
                  </a:cubicBezTo>
                  <a:cubicBezTo>
                    <a:pt x="367" y="264"/>
                    <a:pt x="377" y="260"/>
                    <a:pt x="386" y="256"/>
                  </a:cubicBezTo>
                  <a:cubicBezTo>
                    <a:pt x="399" y="248"/>
                    <a:pt x="411" y="236"/>
                    <a:pt x="423" y="232"/>
                  </a:cubicBezTo>
                  <a:cubicBezTo>
                    <a:pt x="436" y="223"/>
                    <a:pt x="440" y="232"/>
                    <a:pt x="448" y="219"/>
                  </a:cubicBezTo>
                  <a:cubicBezTo>
                    <a:pt x="453" y="212"/>
                    <a:pt x="462" y="200"/>
                    <a:pt x="472" y="200"/>
                  </a:cubicBezTo>
                  <a:cubicBezTo>
                    <a:pt x="478" y="200"/>
                    <a:pt x="484" y="205"/>
                    <a:pt x="489" y="219"/>
                  </a:cubicBezTo>
                  <a:cubicBezTo>
                    <a:pt x="503" y="205"/>
                    <a:pt x="519" y="199"/>
                    <a:pt x="535" y="199"/>
                  </a:cubicBezTo>
                  <a:cubicBezTo>
                    <a:pt x="543" y="199"/>
                    <a:pt x="551" y="200"/>
                    <a:pt x="559" y="203"/>
                  </a:cubicBezTo>
                  <a:cubicBezTo>
                    <a:pt x="560" y="203"/>
                    <a:pt x="561" y="204"/>
                    <a:pt x="563" y="204"/>
                  </a:cubicBezTo>
                  <a:cubicBezTo>
                    <a:pt x="573" y="204"/>
                    <a:pt x="581" y="191"/>
                    <a:pt x="591" y="191"/>
                  </a:cubicBezTo>
                  <a:cubicBezTo>
                    <a:pt x="600" y="191"/>
                    <a:pt x="612" y="174"/>
                    <a:pt x="620" y="109"/>
                  </a:cubicBezTo>
                  <a:cubicBezTo>
                    <a:pt x="612" y="35"/>
                    <a:pt x="600" y="35"/>
                    <a:pt x="587" y="35"/>
                  </a:cubicBezTo>
                  <a:cubicBezTo>
                    <a:pt x="563" y="35"/>
                    <a:pt x="534" y="35"/>
                    <a:pt x="505" y="55"/>
                  </a:cubicBezTo>
                  <a:cubicBezTo>
                    <a:pt x="499" y="61"/>
                    <a:pt x="491" y="65"/>
                    <a:pt x="484" y="65"/>
                  </a:cubicBezTo>
                  <a:cubicBezTo>
                    <a:pt x="481" y="65"/>
                    <a:pt x="479" y="65"/>
                    <a:pt x="477" y="63"/>
                  </a:cubicBezTo>
                  <a:cubicBezTo>
                    <a:pt x="472" y="64"/>
                    <a:pt x="467" y="64"/>
                    <a:pt x="463" y="64"/>
                  </a:cubicBezTo>
                  <a:cubicBezTo>
                    <a:pt x="432" y="64"/>
                    <a:pt x="402" y="51"/>
                    <a:pt x="372" y="51"/>
                  </a:cubicBezTo>
                  <a:cubicBezTo>
                    <a:pt x="353" y="51"/>
                    <a:pt x="335" y="56"/>
                    <a:pt x="317" y="72"/>
                  </a:cubicBezTo>
                  <a:cubicBezTo>
                    <a:pt x="315" y="73"/>
                    <a:pt x="314" y="73"/>
                    <a:pt x="312" y="73"/>
                  </a:cubicBezTo>
                  <a:cubicBezTo>
                    <a:pt x="309" y="73"/>
                    <a:pt x="306" y="72"/>
                    <a:pt x="300" y="72"/>
                  </a:cubicBezTo>
                  <a:cubicBezTo>
                    <a:pt x="276" y="59"/>
                    <a:pt x="251" y="68"/>
                    <a:pt x="226" y="55"/>
                  </a:cubicBezTo>
                  <a:cubicBezTo>
                    <a:pt x="202" y="43"/>
                    <a:pt x="173" y="35"/>
                    <a:pt x="148" y="27"/>
                  </a:cubicBezTo>
                  <a:cubicBezTo>
                    <a:pt x="140" y="24"/>
                    <a:pt x="131" y="23"/>
                    <a:pt x="123" y="23"/>
                  </a:cubicBezTo>
                  <a:cubicBezTo>
                    <a:pt x="118" y="23"/>
                    <a:pt x="114" y="23"/>
                    <a:pt x="109" y="23"/>
                  </a:cubicBezTo>
                  <a:cubicBezTo>
                    <a:pt x="96" y="23"/>
                    <a:pt x="83" y="22"/>
                    <a:pt x="70" y="14"/>
                  </a:cubicBezTo>
                  <a:cubicBezTo>
                    <a:pt x="58" y="5"/>
                    <a:pt x="43" y="1"/>
                    <a:pt x="29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322;p29"/>
            <p:cNvSpPr/>
            <p:nvPr/>
          </p:nvSpPr>
          <p:spPr>
            <a:xfrm>
              <a:off x="3018300" y="4554625"/>
              <a:ext cx="18900" cy="7150"/>
            </a:xfrm>
            <a:custGeom>
              <a:avLst/>
              <a:gdLst/>
              <a:ahLst/>
              <a:cxnLst/>
              <a:rect l="l" t="t" r="r" b="b"/>
              <a:pathLst>
                <a:path w="756" h="286" extrusionOk="0">
                  <a:moveTo>
                    <a:pt x="33" y="0"/>
                  </a:moveTo>
                  <a:cubicBezTo>
                    <a:pt x="25" y="0"/>
                    <a:pt x="17" y="2"/>
                    <a:pt x="9" y="6"/>
                  </a:cubicBezTo>
                  <a:cubicBezTo>
                    <a:pt x="5" y="6"/>
                    <a:pt x="1" y="6"/>
                    <a:pt x="1" y="10"/>
                  </a:cubicBezTo>
                  <a:lnTo>
                    <a:pt x="1" y="277"/>
                  </a:lnTo>
                  <a:cubicBezTo>
                    <a:pt x="9" y="277"/>
                    <a:pt x="17" y="281"/>
                    <a:pt x="25" y="285"/>
                  </a:cubicBezTo>
                  <a:cubicBezTo>
                    <a:pt x="26" y="285"/>
                    <a:pt x="27" y="285"/>
                    <a:pt x="28" y="285"/>
                  </a:cubicBezTo>
                  <a:cubicBezTo>
                    <a:pt x="34" y="285"/>
                    <a:pt x="38" y="272"/>
                    <a:pt x="46" y="272"/>
                  </a:cubicBezTo>
                  <a:cubicBezTo>
                    <a:pt x="55" y="268"/>
                    <a:pt x="65" y="266"/>
                    <a:pt x="75" y="266"/>
                  </a:cubicBezTo>
                  <a:cubicBezTo>
                    <a:pt x="83" y="266"/>
                    <a:pt x="91" y="267"/>
                    <a:pt x="99" y="268"/>
                  </a:cubicBezTo>
                  <a:cubicBezTo>
                    <a:pt x="124" y="277"/>
                    <a:pt x="148" y="281"/>
                    <a:pt x="173" y="281"/>
                  </a:cubicBezTo>
                  <a:cubicBezTo>
                    <a:pt x="222" y="277"/>
                    <a:pt x="271" y="264"/>
                    <a:pt x="321" y="256"/>
                  </a:cubicBezTo>
                  <a:cubicBezTo>
                    <a:pt x="345" y="252"/>
                    <a:pt x="370" y="252"/>
                    <a:pt x="394" y="248"/>
                  </a:cubicBezTo>
                  <a:cubicBezTo>
                    <a:pt x="411" y="248"/>
                    <a:pt x="423" y="240"/>
                    <a:pt x="431" y="227"/>
                  </a:cubicBezTo>
                  <a:cubicBezTo>
                    <a:pt x="443" y="206"/>
                    <a:pt x="453" y="201"/>
                    <a:pt x="464" y="201"/>
                  </a:cubicBezTo>
                  <a:cubicBezTo>
                    <a:pt x="468" y="201"/>
                    <a:pt x="472" y="202"/>
                    <a:pt x="477" y="203"/>
                  </a:cubicBezTo>
                  <a:cubicBezTo>
                    <a:pt x="493" y="207"/>
                    <a:pt x="497" y="207"/>
                    <a:pt x="509" y="207"/>
                  </a:cubicBezTo>
                  <a:cubicBezTo>
                    <a:pt x="518" y="211"/>
                    <a:pt x="530" y="207"/>
                    <a:pt x="542" y="219"/>
                  </a:cubicBezTo>
                  <a:cubicBezTo>
                    <a:pt x="548" y="225"/>
                    <a:pt x="553" y="229"/>
                    <a:pt x="557" y="229"/>
                  </a:cubicBezTo>
                  <a:cubicBezTo>
                    <a:pt x="562" y="229"/>
                    <a:pt x="567" y="224"/>
                    <a:pt x="571" y="211"/>
                  </a:cubicBezTo>
                  <a:cubicBezTo>
                    <a:pt x="571" y="208"/>
                    <a:pt x="576" y="202"/>
                    <a:pt x="578" y="202"/>
                  </a:cubicBezTo>
                  <a:cubicBezTo>
                    <a:pt x="579" y="202"/>
                    <a:pt x="579" y="202"/>
                    <a:pt x="579" y="203"/>
                  </a:cubicBezTo>
                  <a:cubicBezTo>
                    <a:pt x="588" y="211"/>
                    <a:pt x="597" y="214"/>
                    <a:pt x="607" y="214"/>
                  </a:cubicBezTo>
                  <a:cubicBezTo>
                    <a:pt x="620" y="214"/>
                    <a:pt x="633" y="209"/>
                    <a:pt x="645" y="207"/>
                  </a:cubicBezTo>
                  <a:cubicBezTo>
                    <a:pt x="657" y="203"/>
                    <a:pt x="665" y="199"/>
                    <a:pt x="678" y="190"/>
                  </a:cubicBezTo>
                  <a:cubicBezTo>
                    <a:pt x="686" y="185"/>
                    <a:pt x="693" y="178"/>
                    <a:pt x="702" y="178"/>
                  </a:cubicBezTo>
                  <a:cubicBezTo>
                    <a:pt x="707" y="178"/>
                    <a:pt x="713" y="180"/>
                    <a:pt x="719" y="186"/>
                  </a:cubicBezTo>
                  <a:cubicBezTo>
                    <a:pt x="723" y="193"/>
                    <a:pt x="726" y="196"/>
                    <a:pt x="730" y="196"/>
                  </a:cubicBezTo>
                  <a:cubicBezTo>
                    <a:pt x="739" y="196"/>
                    <a:pt x="747" y="179"/>
                    <a:pt x="756" y="137"/>
                  </a:cubicBezTo>
                  <a:cubicBezTo>
                    <a:pt x="743" y="80"/>
                    <a:pt x="731" y="67"/>
                    <a:pt x="719" y="67"/>
                  </a:cubicBezTo>
                  <a:cubicBezTo>
                    <a:pt x="714" y="68"/>
                    <a:pt x="710" y="68"/>
                    <a:pt x="705" y="68"/>
                  </a:cubicBezTo>
                  <a:cubicBezTo>
                    <a:pt x="686" y="68"/>
                    <a:pt x="666" y="65"/>
                    <a:pt x="647" y="65"/>
                  </a:cubicBezTo>
                  <a:cubicBezTo>
                    <a:pt x="625" y="65"/>
                    <a:pt x="604" y="68"/>
                    <a:pt x="583" y="84"/>
                  </a:cubicBezTo>
                  <a:cubicBezTo>
                    <a:pt x="575" y="90"/>
                    <a:pt x="567" y="92"/>
                    <a:pt x="558" y="92"/>
                  </a:cubicBezTo>
                  <a:cubicBezTo>
                    <a:pt x="538" y="92"/>
                    <a:pt x="518" y="78"/>
                    <a:pt x="497" y="75"/>
                  </a:cubicBezTo>
                  <a:cubicBezTo>
                    <a:pt x="485" y="71"/>
                    <a:pt x="472" y="67"/>
                    <a:pt x="456" y="67"/>
                  </a:cubicBezTo>
                  <a:cubicBezTo>
                    <a:pt x="423" y="67"/>
                    <a:pt x="386" y="75"/>
                    <a:pt x="353" y="75"/>
                  </a:cubicBezTo>
                  <a:cubicBezTo>
                    <a:pt x="340" y="74"/>
                    <a:pt x="326" y="73"/>
                    <a:pt x="312" y="73"/>
                  </a:cubicBezTo>
                  <a:cubicBezTo>
                    <a:pt x="293" y="73"/>
                    <a:pt x="273" y="75"/>
                    <a:pt x="251" y="80"/>
                  </a:cubicBezTo>
                  <a:cubicBezTo>
                    <a:pt x="234" y="80"/>
                    <a:pt x="222" y="80"/>
                    <a:pt x="206" y="75"/>
                  </a:cubicBezTo>
                  <a:cubicBezTo>
                    <a:pt x="198" y="71"/>
                    <a:pt x="193" y="71"/>
                    <a:pt x="185" y="67"/>
                  </a:cubicBezTo>
                  <a:cubicBezTo>
                    <a:pt x="161" y="67"/>
                    <a:pt x="140" y="55"/>
                    <a:pt x="120" y="43"/>
                  </a:cubicBezTo>
                  <a:cubicBezTo>
                    <a:pt x="91" y="20"/>
                    <a:pt x="62" y="0"/>
                    <a:pt x="3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323;p29"/>
            <p:cNvSpPr/>
            <p:nvPr/>
          </p:nvSpPr>
          <p:spPr>
            <a:xfrm>
              <a:off x="3018300" y="4541625"/>
              <a:ext cx="17050" cy="6800"/>
            </a:xfrm>
            <a:custGeom>
              <a:avLst/>
              <a:gdLst/>
              <a:ahLst/>
              <a:cxnLst/>
              <a:rect l="l" t="t" r="r" b="b"/>
              <a:pathLst>
                <a:path w="682" h="272" extrusionOk="0">
                  <a:moveTo>
                    <a:pt x="1" y="0"/>
                  </a:moveTo>
                  <a:lnTo>
                    <a:pt x="1" y="271"/>
                  </a:lnTo>
                  <a:cubicBezTo>
                    <a:pt x="17" y="271"/>
                    <a:pt x="33" y="263"/>
                    <a:pt x="42" y="247"/>
                  </a:cubicBezTo>
                  <a:cubicBezTo>
                    <a:pt x="54" y="222"/>
                    <a:pt x="62" y="214"/>
                    <a:pt x="74" y="214"/>
                  </a:cubicBezTo>
                  <a:cubicBezTo>
                    <a:pt x="87" y="218"/>
                    <a:pt x="111" y="234"/>
                    <a:pt x="128" y="238"/>
                  </a:cubicBezTo>
                  <a:cubicBezTo>
                    <a:pt x="144" y="247"/>
                    <a:pt x="173" y="255"/>
                    <a:pt x="193" y="263"/>
                  </a:cubicBezTo>
                  <a:cubicBezTo>
                    <a:pt x="198" y="265"/>
                    <a:pt x="203" y="267"/>
                    <a:pt x="208" y="267"/>
                  </a:cubicBezTo>
                  <a:cubicBezTo>
                    <a:pt x="216" y="267"/>
                    <a:pt x="224" y="261"/>
                    <a:pt x="234" y="238"/>
                  </a:cubicBezTo>
                  <a:cubicBezTo>
                    <a:pt x="234" y="231"/>
                    <a:pt x="238" y="228"/>
                    <a:pt x="241" y="228"/>
                  </a:cubicBezTo>
                  <a:cubicBezTo>
                    <a:pt x="243" y="228"/>
                    <a:pt x="245" y="229"/>
                    <a:pt x="247" y="230"/>
                  </a:cubicBezTo>
                  <a:cubicBezTo>
                    <a:pt x="250" y="235"/>
                    <a:pt x="254" y="238"/>
                    <a:pt x="259" y="238"/>
                  </a:cubicBezTo>
                  <a:cubicBezTo>
                    <a:pt x="265" y="238"/>
                    <a:pt x="272" y="233"/>
                    <a:pt x="280" y="226"/>
                  </a:cubicBezTo>
                  <a:cubicBezTo>
                    <a:pt x="284" y="220"/>
                    <a:pt x="288" y="219"/>
                    <a:pt x="292" y="219"/>
                  </a:cubicBezTo>
                  <a:cubicBezTo>
                    <a:pt x="294" y="219"/>
                    <a:pt x="296" y="219"/>
                    <a:pt x="298" y="219"/>
                  </a:cubicBezTo>
                  <a:cubicBezTo>
                    <a:pt x="300" y="219"/>
                    <a:pt x="302" y="219"/>
                    <a:pt x="304" y="218"/>
                  </a:cubicBezTo>
                  <a:cubicBezTo>
                    <a:pt x="325" y="218"/>
                    <a:pt x="353" y="218"/>
                    <a:pt x="374" y="214"/>
                  </a:cubicBezTo>
                  <a:cubicBezTo>
                    <a:pt x="394" y="210"/>
                    <a:pt x="415" y="206"/>
                    <a:pt x="436" y="206"/>
                  </a:cubicBezTo>
                  <a:cubicBezTo>
                    <a:pt x="438" y="206"/>
                    <a:pt x="441" y="207"/>
                    <a:pt x="444" y="207"/>
                  </a:cubicBezTo>
                  <a:cubicBezTo>
                    <a:pt x="456" y="207"/>
                    <a:pt x="466" y="197"/>
                    <a:pt x="477" y="156"/>
                  </a:cubicBezTo>
                  <a:cubicBezTo>
                    <a:pt x="482" y="192"/>
                    <a:pt x="490" y="204"/>
                    <a:pt x="498" y="204"/>
                  </a:cubicBezTo>
                  <a:cubicBezTo>
                    <a:pt x="501" y="204"/>
                    <a:pt x="505" y="201"/>
                    <a:pt x="509" y="197"/>
                  </a:cubicBezTo>
                  <a:cubicBezTo>
                    <a:pt x="518" y="189"/>
                    <a:pt x="521" y="182"/>
                    <a:pt x="523" y="182"/>
                  </a:cubicBezTo>
                  <a:cubicBezTo>
                    <a:pt x="524" y="182"/>
                    <a:pt x="525" y="183"/>
                    <a:pt x="526" y="185"/>
                  </a:cubicBezTo>
                  <a:cubicBezTo>
                    <a:pt x="531" y="203"/>
                    <a:pt x="538" y="209"/>
                    <a:pt x="544" y="209"/>
                  </a:cubicBezTo>
                  <a:cubicBezTo>
                    <a:pt x="552" y="209"/>
                    <a:pt x="560" y="200"/>
                    <a:pt x="567" y="193"/>
                  </a:cubicBezTo>
                  <a:cubicBezTo>
                    <a:pt x="572" y="188"/>
                    <a:pt x="576" y="187"/>
                    <a:pt x="579" y="187"/>
                  </a:cubicBezTo>
                  <a:cubicBezTo>
                    <a:pt x="584" y="187"/>
                    <a:pt x="588" y="191"/>
                    <a:pt x="591" y="191"/>
                  </a:cubicBezTo>
                  <a:cubicBezTo>
                    <a:pt x="593" y="191"/>
                    <a:pt x="594" y="191"/>
                    <a:pt x="596" y="189"/>
                  </a:cubicBezTo>
                  <a:cubicBezTo>
                    <a:pt x="602" y="183"/>
                    <a:pt x="610" y="180"/>
                    <a:pt x="619" y="180"/>
                  </a:cubicBezTo>
                  <a:cubicBezTo>
                    <a:pt x="627" y="180"/>
                    <a:pt x="637" y="183"/>
                    <a:pt x="645" y="189"/>
                  </a:cubicBezTo>
                  <a:cubicBezTo>
                    <a:pt x="647" y="191"/>
                    <a:pt x="650" y="192"/>
                    <a:pt x="654" y="192"/>
                  </a:cubicBezTo>
                  <a:cubicBezTo>
                    <a:pt x="657" y="192"/>
                    <a:pt x="661" y="191"/>
                    <a:pt x="665" y="189"/>
                  </a:cubicBezTo>
                  <a:cubicBezTo>
                    <a:pt x="669" y="189"/>
                    <a:pt x="674" y="185"/>
                    <a:pt x="678" y="173"/>
                  </a:cubicBezTo>
                  <a:cubicBezTo>
                    <a:pt x="682" y="156"/>
                    <a:pt x="682" y="140"/>
                    <a:pt x="682" y="124"/>
                  </a:cubicBezTo>
                  <a:cubicBezTo>
                    <a:pt x="682" y="107"/>
                    <a:pt x="682" y="91"/>
                    <a:pt x="678" y="78"/>
                  </a:cubicBezTo>
                  <a:cubicBezTo>
                    <a:pt x="669" y="62"/>
                    <a:pt x="661" y="54"/>
                    <a:pt x="653" y="54"/>
                  </a:cubicBezTo>
                  <a:cubicBezTo>
                    <a:pt x="604" y="54"/>
                    <a:pt x="559" y="54"/>
                    <a:pt x="513" y="58"/>
                  </a:cubicBezTo>
                  <a:cubicBezTo>
                    <a:pt x="511" y="57"/>
                    <a:pt x="509" y="57"/>
                    <a:pt x="507" y="57"/>
                  </a:cubicBezTo>
                  <a:cubicBezTo>
                    <a:pt x="493" y="57"/>
                    <a:pt x="481" y="68"/>
                    <a:pt x="481" y="83"/>
                  </a:cubicBezTo>
                  <a:cubicBezTo>
                    <a:pt x="478" y="88"/>
                    <a:pt x="476" y="91"/>
                    <a:pt x="474" y="91"/>
                  </a:cubicBezTo>
                  <a:cubicBezTo>
                    <a:pt x="466" y="91"/>
                    <a:pt x="460" y="52"/>
                    <a:pt x="451" y="52"/>
                  </a:cubicBezTo>
                  <a:cubicBezTo>
                    <a:pt x="450" y="52"/>
                    <a:pt x="449" y="52"/>
                    <a:pt x="448" y="54"/>
                  </a:cubicBezTo>
                  <a:lnTo>
                    <a:pt x="386" y="54"/>
                  </a:lnTo>
                  <a:lnTo>
                    <a:pt x="247" y="50"/>
                  </a:lnTo>
                  <a:cubicBezTo>
                    <a:pt x="237" y="48"/>
                    <a:pt x="225" y="47"/>
                    <a:pt x="213" y="47"/>
                  </a:cubicBezTo>
                  <a:cubicBezTo>
                    <a:pt x="202" y="47"/>
                    <a:pt x="189" y="48"/>
                    <a:pt x="177" y="50"/>
                  </a:cubicBezTo>
                  <a:cubicBezTo>
                    <a:pt x="174" y="50"/>
                    <a:pt x="171" y="51"/>
                    <a:pt x="168" y="51"/>
                  </a:cubicBezTo>
                  <a:cubicBezTo>
                    <a:pt x="154" y="51"/>
                    <a:pt x="138" y="43"/>
                    <a:pt x="128" y="33"/>
                  </a:cubicBezTo>
                  <a:cubicBezTo>
                    <a:pt x="120" y="21"/>
                    <a:pt x="107" y="13"/>
                    <a:pt x="91" y="9"/>
                  </a:cubicBezTo>
                  <a:cubicBezTo>
                    <a:pt x="80" y="3"/>
                    <a:pt x="70" y="1"/>
                    <a:pt x="59" y="1"/>
                  </a:cubicBezTo>
                  <a:cubicBezTo>
                    <a:pt x="47" y="1"/>
                    <a:pt x="35" y="3"/>
                    <a:pt x="22" y="3"/>
                  </a:cubicBezTo>
                  <a:cubicBezTo>
                    <a:pt x="15" y="3"/>
                    <a:pt x="8" y="2"/>
                    <a:pt x="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324;p29"/>
            <p:cNvSpPr/>
            <p:nvPr/>
          </p:nvSpPr>
          <p:spPr>
            <a:xfrm>
              <a:off x="3018300" y="4489825"/>
              <a:ext cx="4550" cy="6175"/>
            </a:xfrm>
            <a:custGeom>
              <a:avLst/>
              <a:gdLst/>
              <a:ahLst/>
              <a:cxnLst/>
              <a:rect l="l" t="t" r="r" b="b"/>
              <a:pathLst>
                <a:path w="182" h="247" extrusionOk="0">
                  <a:moveTo>
                    <a:pt x="1" y="0"/>
                  </a:moveTo>
                  <a:lnTo>
                    <a:pt x="1" y="247"/>
                  </a:lnTo>
                  <a:cubicBezTo>
                    <a:pt x="5" y="247"/>
                    <a:pt x="9" y="242"/>
                    <a:pt x="13" y="238"/>
                  </a:cubicBezTo>
                  <a:cubicBezTo>
                    <a:pt x="15" y="229"/>
                    <a:pt x="19" y="226"/>
                    <a:pt x="23" y="226"/>
                  </a:cubicBezTo>
                  <a:cubicBezTo>
                    <a:pt x="32" y="226"/>
                    <a:pt x="42" y="239"/>
                    <a:pt x="48" y="239"/>
                  </a:cubicBezTo>
                  <a:cubicBezTo>
                    <a:pt x="49" y="239"/>
                    <a:pt x="49" y="239"/>
                    <a:pt x="50" y="238"/>
                  </a:cubicBezTo>
                  <a:cubicBezTo>
                    <a:pt x="69" y="231"/>
                    <a:pt x="85" y="201"/>
                    <a:pt x="104" y="201"/>
                  </a:cubicBezTo>
                  <a:cubicBezTo>
                    <a:pt x="105" y="201"/>
                    <a:pt x="106" y="201"/>
                    <a:pt x="107" y="201"/>
                  </a:cubicBezTo>
                  <a:cubicBezTo>
                    <a:pt x="110" y="202"/>
                    <a:pt x="112" y="203"/>
                    <a:pt x="115" y="203"/>
                  </a:cubicBezTo>
                  <a:cubicBezTo>
                    <a:pt x="127" y="203"/>
                    <a:pt x="136" y="192"/>
                    <a:pt x="148" y="192"/>
                  </a:cubicBezTo>
                  <a:cubicBezTo>
                    <a:pt x="152" y="192"/>
                    <a:pt x="156" y="194"/>
                    <a:pt x="161" y="197"/>
                  </a:cubicBezTo>
                  <a:cubicBezTo>
                    <a:pt x="161" y="198"/>
                    <a:pt x="162" y="198"/>
                    <a:pt x="163" y="198"/>
                  </a:cubicBezTo>
                  <a:cubicBezTo>
                    <a:pt x="170" y="198"/>
                    <a:pt x="177" y="156"/>
                    <a:pt x="177" y="111"/>
                  </a:cubicBezTo>
                  <a:cubicBezTo>
                    <a:pt x="181" y="86"/>
                    <a:pt x="177" y="58"/>
                    <a:pt x="161" y="37"/>
                  </a:cubicBezTo>
                  <a:lnTo>
                    <a:pt x="157" y="37"/>
                  </a:lnTo>
                  <a:lnTo>
                    <a:pt x="103" y="13"/>
                  </a:lnTo>
                  <a:cubicBezTo>
                    <a:pt x="99" y="13"/>
                    <a:pt x="95" y="4"/>
                    <a:pt x="91" y="4"/>
                  </a:cubicBezTo>
                  <a:lnTo>
                    <a:pt x="13" y="4"/>
                  </a:lnTo>
                  <a:cubicBezTo>
                    <a:pt x="13" y="0"/>
                    <a:pt x="5" y="0"/>
                    <a:pt x="1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325;p29"/>
            <p:cNvSpPr/>
            <p:nvPr/>
          </p:nvSpPr>
          <p:spPr>
            <a:xfrm>
              <a:off x="3018300" y="4619650"/>
              <a:ext cx="21875" cy="7750"/>
            </a:xfrm>
            <a:custGeom>
              <a:avLst/>
              <a:gdLst/>
              <a:ahLst/>
              <a:cxnLst/>
              <a:rect l="l" t="t" r="r" b="b"/>
              <a:pathLst>
                <a:path w="875" h="310" extrusionOk="0">
                  <a:moveTo>
                    <a:pt x="9" y="0"/>
                  </a:moveTo>
                  <a:cubicBezTo>
                    <a:pt x="6" y="0"/>
                    <a:pt x="3" y="2"/>
                    <a:pt x="1" y="6"/>
                  </a:cubicBezTo>
                  <a:lnTo>
                    <a:pt x="1" y="302"/>
                  </a:lnTo>
                  <a:cubicBezTo>
                    <a:pt x="5" y="306"/>
                    <a:pt x="9" y="306"/>
                    <a:pt x="13" y="310"/>
                  </a:cubicBezTo>
                  <a:cubicBezTo>
                    <a:pt x="42" y="263"/>
                    <a:pt x="71" y="248"/>
                    <a:pt x="97" y="248"/>
                  </a:cubicBezTo>
                  <a:cubicBezTo>
                    <a:pt x="101" y="248"/>
                    <a:pt x="104" y="248"/>
                    <a:pt x="107" y="248"/>
                  </a:cubicBezTo>
                  <a:lnTo>
                    <a:pt x="144" y="248"/>
                  </a:lnTo>
                  <a:cubicBezTo>
                    <a:pt x="147" y="248"/>
                    <a:pt x="151" y="245"/>
                    <a:pt x="155" y="245"/>
                  </a:cubicBezTo>
                  <a:cubicBezTo>
                    <a:pt x="157" y="245"/>
                    <a:pt x="159" y="246"/>
                    <a:pt x="161" y="248"/>
                  </a:cubicBezTo>
                  <a:cubicBezTo>
                    <a:pt x="166" y="256"/>
                    <a:pt x="172" y="259"/>
                    <a:pt x="178" y="259"/>
                  </a:cubicBezTo>
                  <a:cubicBezTo>
                    <a:pt x="184" y="259"/>
                    <a:pt x="191" y="255"/>
                    <a:pt x="198" y="248"/>
                  </a:cubicBezTo>
                  <a:cubicBezTo>
                    <a:pt x="210" y="232"/>
                    <a:pt x="226" y="240"/>
                    <a:pt x="239" y="236"/>
                  </a:cubicBezTo>
                  <a:cubicBezTo>
                    <a:pt x="267" y="228"/>
                    <a:pt x="296" y="228"/>
                    <a:pt x="321" y="228"/>
                  </a:cubicBezTo>
                  <a:cubicBezTo>
                    <a:pt x="333" y="228"/>
                    <a:pt x="341" y="211"/>
                    <a:pt x="349" y="203"/>
                  </a:cubicBezTo>
                  <a:cubicBezTo>
                    <a:pt x="358" y="195"/>
                    <a:pt x="362" y="191"/>
                    <a:pt x="370" y="187"/>
                  </a:cubicBezTo>
                  <a:cubicBezTo>
                    <a:pt x="380" y="185"/>
                    <a:pt x="391" y="184"/>
                    <a:pt x="402" y="184"/>
                  </a:cubicBezTo>
                  <a:cubicBezTo>
                    <a:pt x="434" y="184"/>
                    <a:pt x="466" y="192"/>
                    <a:pt x="493" y="207"/>
                  </a:cubicBezTo>
                  <a:cubicBezTo>
                    <a:pt x="522" y="215"/>
                    <a:pt x="555" y="224"/>
                    <a:pt x="587" y="224"/>
                  </a:cubicBezTo>
                  <a:cubicBezTo>
                    <a:pt x="628" y="224"/>
                    <a:pt x="665" y="220"/>
                    <a:pt x="706" y="215"/>
                  </a:cubicBezTo>
                  <a:cubicBezTo>
                    <a:pt x="733" y="213"/>
                    <a:pt x="759" y="199"/>
                    <a:pt x="787" y="199"/>
                  </a:cubicBezTo>
                  <a:cubicBezTo>
                    <a:pt x="798" y="199"/>
                    <a:pt x="809" y="201"/>
                    <a:pt x="821" y="207"/>
                  </a:cubicBezTo>
                  <a:lnTo>
                    <a:pt x="846" y="207"/>
                  </a:lnTo>
                  <a:cubicBezTo>
                    <a:pt x="854" y="207"/>
                    <a:pt x="866" y="183"/>
                    <a:pt x="875" y="133"/>
                  </a:cubicBezTo>
                  <a:cubicBezTo>
                    <a:pt x="866" y="97"/>
                    <a:pt x="858" y="91"/>
                    <a:pt x="851" y="91"/>
                  </a:cubicBezTo>
                  <a:cubicBezTo>
                    <a:pt x="847" y="91"/>
                    <a:pt x="844" y="92"/>
                    <a:pt x="842" y="92"/>
                  </a:cubicBezTo>
                  <a:lnTo>
                    <a:pt x="731" y="92"/>
                  </a:lnTo>
                  <a:cubicBezTo>
                    <a:pt x="715" y="92"/>
                    <a:pt x="702" y="80"/>
                    <a:pt x="690" y="80"/>
                  </a:cubicBezTo>
                  <a:cubicBezTo>
                    <a:pt x="674" y="80"/>
                    <a:pt x="649" y="92"/>
                    <a:pt x="632" y="92"/>
                  </a:cubicBezTo>
                  <a:cubicBezTo>
                    <a:pt x="604" y="92"/>
                    <a:pt x="579" y="92"/>
                    <a:pt x="555" y="84"/>
                  </a:cubicBezTo>
                  <a:cubicBezTo>
                    <a:pt x="530" y="80"/>
                    <a:pt x="501" y="60"/>
                    <a:pt x="481" y="51"/>
                  </a:cubicBezTo>
                  <a:cubicBezTo>
                    <a:pt x="477" y="51"/>
                    <a:pt x="474" y="50"/>
                    <a:pt x="471" y="50"/>
                  </a:cubicBezTo>
                  <a:cubicBezTo>
                    <a:pt x="462" y="50"/>
                    <a:pt x="453" y="53"/>
                    <a:pt x="445" y="53"/>
                  </a:cubicBezTo>
                  <a:cubicBezTo>
                    <a:pt x="439" y="53"/>
                    <a:pt x="433" y="52"/>
                    <a:pt x="427" y="47"/>
                  </a:cubicBezTo>
                  <a:cubicBezTo>
                    <a:pt x="419" y="43"/>
                    <a:pt x="411" y="42"/>
                    <a:pt x="403" y="42"/>
                  </a:cubicBezTo>
                  <a:cubicBezTo>
                    <a:pt x="378" y="42"/>
                    <a:pt x="354" y="56"/>
                    <a:pt x="329" y="60"/>
                  </a:cubicBezTo>
                  <a:cubicBezTo>
                    <a:pt x="297" y="62"/>
                    <a:pt x="267" y="79"/>
                    <a:pt x="236" y="79"/>
                  </a:cubicBezTo>
                  <a:cubicBezTo>
                    <a:pt x="219" y="79"/>
                    <a:pt x="202" y="74"/>
                    <a:pt x="185" y="60"/>
                  </a:cubicBezTo>
                  <a:cubicBezTo>
                    <a:pt x="177" y="51"/>
                    <a:pt x="169" y="47"/>
                    <a:pt x="157" y="43"/>
                  </a:cubicBezTo>
                  <a:cubicBezTo>
                    <a:pt x="136" y="40"/>
                    <a:pt x="114" y="37"/>
                    <a:pt x="91" y="37"/>
                  </a:cubicBezTo>
                  <a:cubicBezTo>
                    <a:pt x="81" y="37"/>
                    <a:pt x="72" y="38"/>
                    <a:pt x="62" y="39"/>
                  </a:cubicBezTo>
                  <a:cubicBezTo>
                    <a:pt x="46" y="39"/>
                    <a:pt x="33" y="14"/>
                    <a:pt x="17" y="6"/>
                  </a:cubicBezTo>
                  <a:cubicBezTo>
                    <a:pt x="15" y="2"/>
                    <a:pt x="12" y="0"/>
                    <a:pt x="9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326;p29"/>
            <p:cNvSpPr/>
            <p:nvPr/>
          </p:nvSpPr>
          <p:spPr>
            <a:xfrm>
              <a:off x="3018200" y="4502450"/>
              <a:ext cx="11300" cy="6775"/>
            </a:xfrm>
            <a:custGeom>
              <a:avLst/>
              <a:gdLst/>
              <a:ahLst/>
              <a:cxnLst/>
              <a:rect l="l" t="t" r="r" b="b"/>
              <a:pathLst>
                <a:path w="452" h="271" extrusionOk="0">
                  <a:moveTo>
                    <a:pt x="33" y="0"/>
                  </a:moveTo>
                  <a:cubicBezTo>
                    <a:pt x="29" y="0"/>
                    <a:pt x="25" y="1"/>
                    <a:pt x="21" y="4"/>
                  </a:cubicBezTo>
                  <a:cubicBezTo>
                    <a:pt x="17" y="4"/>
                    <a:pt x="9" y="8"/>
                    <a:pt x="5" y="8"/>
                  </a:cubicBezTo>
                  <a:lnTo>
                    <a:pt x="0" y="8"/>
                  </a:lnTo>
                  <a:lnTo>
                    <a:pt x="0" y="271"/>
                  </a:lnTo>
                  <a:cubicBezTo>
                    <a:pt x="5" y="267"/>
                    <a:pt x="5" y="267"/>
                    <a:pt x="9" y="263"/>
                  </a:cubicBezTo>
                  <a:cubicBezTo>
                    <a:pt x="12" y="256"/>
                    <a:pt x="15" y="254"/>
                    <a:pt x="18" y="254"/>
                  </a:cubicBezTo>
                  <a:cubicBezTo>
                    <a:pt x="26" y="254"/>
                    <a:pt x="33" y="265"/>
                    <a:pt x="40" y="265"/>
                  </a:cubicBezTo>
                  <a:cubicBezTo>
                    <a:pt x="42" y="265"/>
                    <a:pt x="44" y="264"/>
                    <a:pt x="46" y="263"/>
                  </a:cubicBezTo>
                  <a:cubicBezTo>
                    <a:pt x="58" y="246"/>
                    <a:pt x="70" y="254"/>
                    <a:pt x="78" y="246"/>
                  </a:cubicBezTo>
                  <a:cubicBezTo>
                    <a:pt x="91" y="234"/>
                    <a:pt x="99" y="209"/>
                    <a:pt x="111" y="201"/>
                  </a:cubicBezTo>
                  <a:cubicBezTo>
                    <a:pt x="148" y="189"/>
                    <a:pt x="189" y="181"/>
                    <a:pt x="226" y="181"/>
                  </a:cubicBezTo>
                  <a:cubicBezTo>
                    <a:pt x="238" y="181"/>
                    <a:pt x="251" y="185"/>
                    <a:pt x="263" y="189"/>
                  </a:cubicBezTo>
                  <a:cubicBezTo>
                    <a:pt x="269" y="192"/>
                    <a:pt x="282" y="210"/>
                    <a:pt x="293" y="210"/>
                  </a:cubicBezTo>
                  <a:cubicBezTo>
                    <a:pt x="297" y="210"/>
                    <a:pt x="301" y="208"/>
                    <a:pt x="304" y="201"/>
                  </a:cubicBezTo>
                  <a:cubicBezTo>
                    <a:pt x="310" y="192"/>
                    <a:pt x="316" y="190"/>
                    <a:pt x="321" y="190"/>
                  </a:cubicBezTo>
                  <a:cubicBezTo>
                    <a:pt x="327" y="190"/>
                    <a:pt x="333" y="192"/>
                    <a:pt x="339" y="192"/>
                  </a:cubicBezTo>
                  <a:cubicBezTo>
                    <a:pt x="342" y="192"/>
                    <a:pt x="346" y="192"/>
                    <a:pt x="349" y="189"/>
                  </a:cubicBezTo>
                  <a:cubicBezTo>
                    <a:pt x="361" y="177"/>
                    <a:pt x="379" y="170"/>
                    <a:pt x="396" y="170"/>
                  </a:cubicBezTo>
                  <a:cubicBezTo>
                    <a:pt x="409" y="170"/>
                    <a:pt x="421" y="174"/>
                    <a:pt x="431" y="181"/>
                  </a:cubicBezTo>
                  <a:cubicBezTo>
                    <a:pt x="432" y="181"/>
                    <a:pt x="433" y="181"/>
                    <a:pt x="434" y="181"/>
                  </a:cubicBezTo>
                  <a:cubicBezTo>
                    <a:pt x="444" y="181"/>
                    <a:pt x="448" y="161"/>
                    <a:pt x="452" y="127"/>
                  </a:cubicBezTo>
                  <a:cubicBezTo>
                    <a:pt x="452" y="94"/>
                    <a:pt x="448" y="57"/>
                    <a:pt x="440" y="57"/>
                  </a:cubicBezTo>
                  <a:cubicBezTo>
                    <a:pt x="439" y="58"/>
                    <a:pt x="438" y="58"/>
                    <a:pt x="437" y="58"/>
                  </a:cubicBezTo>
                  <a:cubicBezTo>
                    <a:pt x="426" y="58"/>
                    <a:pt x="416" y="41"/>
                    <a:pt x="405" y="41"/>
                  </a:cubicBezTo>
                  <a:cubicBezTo>
                    <a:pt x="405" y="41"/>
                    <a:pt x="404" y="41"/>
                    <a:pt x="403" y="41"/>
                  </a:cubicBezTo>
                  <a:cubicBezTo>
                    <a:pt x="374" y="49"/>
                    <a:pt x="349" y="62"/>
                    <a:pt x="325" y="78"/>
                  </a:cubicBezTo>
                  <a:cubicBezTo>
                    <a:pt x="322" y="78"/>
                    <a:pt x="319" y="82"/>
                    <a:pt x="316" y="82"/>
                  </a:cubicBezTo>
                  <a:cubicBezTo>
                    <a:pt x="315" y="82"/>
                    <a:pt x="314" y="81"/>
                    <a:pt x="312" y="78"/>
                  </a:cubicBezTo>
                  <a:cubicBezTo>
                    <a:pt x="296" y="53"/>
                    <a:pt x="267" y="33"/>
                    <a:pt x="234" y="29"/>
                  </a:cubicBezTo>
                  <a:cubicBezTo>
                    <a:pt x="226" y="29"/>
                    <a:pt x="214" y="37"/>
                    <a:pt x="202" y="37"/>
                  </a:cubicBezTo>
                  <a:cubicBezTo>
                    <a:pt x="180" y="33"/>
                    <a:pt x="158" y="11"/>
                    <a:pt x="134" y="11"/>
                  </a:cubicBezTo>
                  <a:cubicBezTo>
                    <a:pt x="131" y="11"/>
                    <a:pt x="127" y="11"/>
                    <a:pt x="124" y="12"/>
                  </a:cubicBezTo>
                  <a:cubicBezTo>
                    <a:pt x="121" y="14"/>
                    <a:pt x="118" y="14"/>
                    <a:pt x="115" y="14"/>
                  </a:cubicBezTo>
                  <a:cubicBezTo>
                    <a:pt x="104" y="14"/>
                    <a:pt x="94" y="6"/>
                    <a:pt x="83" y="6"/>
                  </a:cubicBezTo>
                  <a:cubicBezTo>
                    <a:pt x="80" y="6"/>
                    <a:pt x="77" y="7"/>
                    <a:pt x="74" y="8"/>
                  </a:cubicBezTo>
                  <a:cubicBezTo>
                    <a:pt x="72" y="9"/>
                    <a:pt x="71" y="9"/>
                    <a:pt x="69" y="9"/>
                  </a:cubicBezTo>
                  <a:cubicBezTo>
                    <a:pt x="55" y="9"/>
                    <a:pt x="44" y="0"/>
                    <a:pt x="33" y="0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327;p29"/>
            <p:cNvSpPr/>
            <p:nvPr/>
          </p:nvSpPr>
          <p:spPr>
            <a:xfrm>
              <a:off x="3018300" y="4529000"/>
              <a:ext cx="13875" cy="6225"/>
            </a:xfrm>
            <a:custGeom>
              <a:avLst/>
              <a:gdLst/>
              <a:ahLst/>
              <a:cxnLst/>
              <a:rect l="l" t="t" r="r" b="b"/>
              <a:pathLst>
                <a:path w="555" h="249" extrusionOk="0">
                  <a:moveTo>
                    <a:pt x="1" y="1"/>
                  </a:moveTo>
                  <a:lnTo>
                    <a:pt x="1" y="235"/>
                  </a:lnTo>
                  <a:lnTo>
                    <a:pt x="5" y="235"/>
                  </a:lnTo>
                  <a:cubicBezTo>
                    <a:pt x="11" y="233"/>
                    <a:pt x="18" y="232"/>
                    <a:pt x="24" y="232"/>
                  </a:cubicBezTo>
                  <a:cubicBezTo>
                    <a:pt x="38" y="232"/>
                    <a:pt x="53" y="236"/>
                    <a:pt x="67" y="236"/>
                  </a:cubicBezTo>
                  <a:cubicBezTo>
                    <a:pt x="71" y="236"/>
                    <a:pt x="75" y="235"/>
                    <a:pt x="79" y="235"/>
                  </a:cubicBezTo>
                  <a:cubicBezTo>
                    <a:pt x="103" y="231"/>
                    <a:pt x="128" y="231"/>
                    <a:pt x="148" y="226"/>
                  </a:cubicBezTo>
                  <a:cubicBezTo>
                    <a:pt x="151" y="226"/>
                    <a:pt x="154" y="220"/>
                    <a:pt x="158" y="220"/>
                  </a:cubicBezTo>
                  <a:cubicBezTo>
                    <a:pt x="159" y="220"/>
                    <a:pt x="160" y="220"/>
                    <a:pt x="161" y="222"/>
                  </a:cubicBezTo>
                  <a:cubicBezTo>
                    <a:pt x="165" y="230"/>
                    <a:pt x="170" y="233"/>
                    <a:pt x="176" y="233"/>
                  </a:cubicBezTo>
                  <a:cubicBezTo>
                    <a:pt x="185" y="233"/>
                    <a:pt x="195" y="224"/>
                    <a:pt x="205" y="224"/>
                  </a:cubicBezTo>
                  <a:cubicBezTo>
                    <a:pt x="212" y="224"/>
                    <a:pt x="219" y="229"/>
                    <a:pt x="226" y="247"/>
                  </a:cubicBezTo>
                  <a:cubicBezTo>
                    <a:pt x="226" y="248"/>
                    <a:pt x="227" y="249"/>
                    <a:pt x="227" y="249"/>
                  </a:cubicBezTo>
                  <a:cubicBezTo>
                    <a:pt x="229" y="249"/>
                    <a:pt x="232" y="247"/>
                    <a:pt x="234" y="247"/>
                  </a:cubicBezTo>
                  <a:cubicBezTo>
                    <a:pt x="246" y="221"/>
                    <a:pt x="258" y="209"/>
                    <a:pt x="270" y="209"/>
                  </a:cubicBezTo>
                  <a:cubicBezTo>
                    <a:pt x="274" y="209"/>
                    <a:pt x="279" y="211"/>
                    <a:pt x="284" y="214"/>
                  </a:cubicBezTo>
                  <a:cubicBezTo>
                    <a:pt x="287" y="216"/>
                    <a:pt x="290" y="216"/>
                    <a:pt x="293" y="216"/>
                  </a:cubicBezTo>
                  <a:cubicBezTo>
                    <a:pt x="307" y="216"/>
                    <a:pt x="321" y="205"/>
                    <a:pt x="337" y="202"/>
                  </a:cubicBezTo>
                  <a:cubicBezTo>
                    <a:pt x="340" y="202"/>
                    <a:pt x="343" y="202"/>
                    <a:pt x="346" y="202"/>
                  </a:cubicBezTo>
                  <a:cubicBezTo>
                    <a:pt x="359" y="202"/>
                    <a:pt x="369" y="199"/>
                    <a:pt x="382" y="173"/>
                  </a:cubicBezTo>
                  <a:cubicBezTo>
                    <a:pt x="382" y="170"/>
                    <a:pt x="383" y="169"/>
                    <a:pt x="385" y="169"/>
                  </a:cubicBezTo>
                  <a:cubicBezTo>
                    <a:pt x="388" y="169"/>
                    <a:pt x="392" y="172"/>
                    <a:pt x="394" y="177"/>
                  </a:cubicBezTo>
                  <a:cubicBezTo>
                    <a:pt x="405" y="199"/>
                    <a:pt x="416" y="206"/>
                    <a:pt x="428" y="206"/>
                  </a:cubicBezTo>
                  <a:cubicBezTo>
                    <a:pt x="446" y="206"/>
                    <a:pt x="464" y="188"/>
                    <a:pt x="485" y="185"/>
                  </a:cubicBezTo>
                  <a:cubicBezTo>
                    <a:pt x="492" y="155"/>
                    <a:pt x="501" y="142"/>
                    <a:pt x="512" y="142"/>
                  </a:cubicBezTo>
                  <a:cubicBezTo>
                    <a:pt x="519" y="142"/>
                    <a:pt x="526" y="147"/>
                    <a:pt x="534" y="157"/>
                  </a:cubicBezTo>
                  <a:cubicBezTo>
                    <a:pt x="536" y="158"/>
                    <a:pt x="537" y="159"/>
                    <a:pt x="539" y="159"/>
                  </a:cubicBezTo>
                  <a:cubicBezTo>
                    <a:pt x="548" y="159"/>
                    <a:pt x="555" y="127"/>
                    <a:pt x="555" y="95"/>
                  </a:cubicBezTo>
                  <a:cubicBezTo>
                    <a:pt x="550" y="54"/>
                    <a:pt x="546" y="42"/>
                    <a:pt x="534" y="38"/>
                  </a:cubicBezTo>
                  <a:cubicBezTo>
                    <a:pt x="534" y="38"/>
                    <a:pt x="530" y="38"/>
                    <a:pt x="526" y="46"/>
                  </a:cubicBezTo>
                  <a:cubicBezTo>
                    <a:pt x="520" y="58"/>
                    <a:pt x="513" y="64"/>
                    <a:pt x="507" y="64"/>
                  </a:cubicBezTo>
                  <a:cubicBezTo>
                    <a:pt x="501" y="64"/>
                    <a:pt x="495" y="58"/>
                    <a:pt x="489" y="46"/>
                  </a:cubicBezTo>
                  <a:cubicBezTo>
                    <a:pt x="487" y="42"/>
                    <a:pt x="484" y="41"/>
                    <a:pt x="481" y="41"/>
                  </a:cubicBezTo>
                  <a:cubicBezTo>
                    <a:pt x="478" y="41"/>
                    <a:pt x="475" y="42"/>
                    <a:pt x="472" y="42"/>
                  </a:cubicBezTo>
                  <a:cubicBezTo>
                    <a:pt x="466" y="41"/>
                    <a:pt x="460" y="40"/>
                    <a:pt x="454" y="40"/>
                  </a:cubicBezTo>
                  <a:cubicBezTo>
                    <a:pt x="436" y="40"/>
                    <a:pt x="417" y="45"/>
                    <a:pt x="399" y="54"/>
                  </a:cubicBezTo>
                  <a:cubicBezTo>
                    <a:pt x="394" y="56"/>
                    <a:pt x="389" y="57"/>
                    <a:pt x="384" y="57"/>
                  </a:cubicBezTo>
                  <a:cubicBezTo>
                    <a:pt x="370" y="57"/>
                    <a:pt x="357" y="49"/>
                    <a:pt x="341" y="46"/>
                  </a:cubicBezTo>
                  <a:cubicBezTo>
                    <a:pt x="329" y="42"/>
                    <a:pt x="316" y="40"/>
                    <a:pt x="302" y="40"/>
                  </a:cubicBezTo>
                  <a:cubicBezTo>
                    <a:pt x="289" y="40"/>
                    <a:pt x="276" y="42"/>
                    <a:pt x="263" y="46"/>
                  </a:cubicBezTo>
                  <a:cubicBezTo>
                    <a:pt x="253" y="48"/>
                    <a:pt x="243" y="54"/>
                    <a:pt x="234" y="54"/>
                  </a:cubicBezTo>
                  <a:cubicBezTo>
                    <a:pt x="228" y="54"/>
                    <a:pt x="223" y="52"/>
                    <a:pt x="218" y="46"/>
                  </a:cubicBezTo>
                  <a:cubicBezTo>
                    <a:pt x="214" y="42"/>
                    <a:pt x="210" y="38"/>
                    <a:pt x="206" y="38"/>
                  </a:cubicBezTo>
                  <a:cubicBezTo>
                    <a:pt x="201" y="39"/>
                    <a:pt x="196" y="40"/>
                    <a:pt x="191" y="40"/>
                  </a:cubicBezTo>
                  <a:cubicBezTo>
                    <a:pt x="164" y="40"/>
                    <a:pt x="139" y="22"/>
                    <a:pt x="111" y="5"/>
                  </a:cubicBezTo>
                  <a:cubicBezTo>
                    <a:pt x="103" y="1"/>
                    <a:pt x="91" y="1"/>
                    <a:pt x="79" y="1"/>
                  </a:cubicBezTo>
                  <a:cubicBezTo>
                    <a:pt x="69" y="1"/>
                    <a:pt x="60" y="15"/>
                    <a:pt x="51" y="15"/>
                  </a:cubicBezTo>
                  <a:cubicBezTo>
                    <a:pt x="48" y="15"/>
                    <a:pt x="45" y="13"/>
                    <a:pt x="42" y="9"/>
                  </a:cubicBezTo>
                  <a:cubicBezTo>
                    <a:pt x="37" y="3"/>
                    <a:pt x="32" y="1"/>
                    <a:pt x="27" y="1"/>
                  </a:cubicBezTo>
                  <a:cubicBezTo>
                    <a:pt x="21" y="1"/>
                    <a:pt x="15" y="3"/>
                    <a:pt x="9" y="3"/>
                  </a:cubicBezTo>
                  <a:cubicBezTo>
                    <a:pt x="6" y="3"/>
                    <a:pt x="3" y="3"/>
                    <a:pt x="1" y="1"/>
                  </a:cubicBezTo>
                  <a:close/>
                </a:path>
              </a:pathLst>
            </a:custGeom>
            <a:solidFill>
              <a:srgbClr val="482400"/>
            </a:solidFill>
            <a:ln>
              <a:solidFill>
                <a:schemeClr val="accent5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96" name="直線コネクタ 9"/>
          <p:cNvCxnSpPr/>
          <p:nvPr/>
        </p:nvCxnSpPr>
        <p:spPr>
          <a:xfrm>
            <a:off x="2017917" y="1920713"/>
            <a:ext cx="8164626" cy="0"/>
          </a:xfrm>
          <a:prstGeom prst="line">
            <a:avLst/>
          </a:prstGeom>
          <a:noFill/>
          <a:ln w="28575" cap="flat" cmpd="sng" algn="ctr">
            <a:solidFill>
              <a:schemeClr val="accent5">
                <a:lumMod val="50000"/>
              </a:schemeClr>
            </a:solidFill>
            <a:prstDash val="solid"/>
            <a:headEnd type="oval"/>
            <a:tailEnd type="oval"/>
          </a:ln>
          <a:effectLst/>
        </p:spPr>
      </p:cxnSp>
    </p:spTree>
    <p:extLst>
      <p:ext uri="{BB962C8B-B14F-4D97-AF65-F5344CB8AC3E}">
        <p14:creationId xmlns:p14="http://schemas.microsoft.com/office/powerpoint/2010/main" val="241345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dirty="0">
                  <a:latin typeface="Cambria" panose="02040503050406030204" pitchFamily="18" charset="0"/>
                  <a:ea typeface="Cambria" panose="02040503050406030204" pitchFamily="18" charset="0"/>
                </a:rPr>
                <a:t>1.</a:t>
              </a:r>
              <a:endParaRPr sz="36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63883" y="54592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Mengenal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Fitur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Office 365</a:t>
            </a: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863" y="1805482"/>
            <a:ext cx="8601039" cy="3780802"/>
          </a:xfrm>
        </p:spPr>
      </p:pic>
    </p:spTree>
    <p:extLst>
      <p:ext uri="{BB962C8B-B14F-4D97-AF65-F5344CB8AC3E}">
        <p14:creationId xmlns:p14="http://schemas.microsoft.com/office/powerpoint/2010/main" val="31857104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4" y="615574"/>
            <a:ext cx="4441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Presentasi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dengan PowerPoint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469526" y="2741945"/>
            <a:ext cx="0" cy="2961273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1374447" y="2701205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374446" y="3247080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659682" y="2611617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Buka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aplikasi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Microsoft PowerPoint 365.</a:t>
            </a:r>
          </a:p>
        </p:txBody>
      </p:sp>
      <p:sp>
        <p:nvSpPr>
          <p:cNvPr id="13" name="Oval 12"/>
          <p:cNvSpPr/>
          <p:nvPr/>
        </p:nvSpPr>
        <p:spPr>
          <a:xfrm>
            <a:off x="1374446" y="379638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659682" y="3128252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Pilih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template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diinginkan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More Themes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misalnya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template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Berlin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59682" y="3684858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Pilih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warna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background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diinginkan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misalkan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warna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coklat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Create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6" name="Oval 15"/>
          <p:cNvSpPr/>
          <p:nvPr/>
        </p:nvSpPr>
        <p:spPr>
          <a:xfrm>
            <a:off x="1374446" y="431311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659682" y="4201588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file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presentasi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Biodataku.pptx</a:t>
            </a:r>
          </a:p>
        </p:txBody>
      </p:sp>
      <p:sp>
        <p:nvSpPr>
          <p:cNvPr id="18" name="Oval 17"/>
          <p:cNvSpPr/>
          <p:nvPr/>
        </p:nvSpPr>
        <p:spPr>
          <a:xfrm>
            <a:off x="1374446" y="4841775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659682" y="4730245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halaman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buatlah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judul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menggambarkan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disampaikan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lengkapi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pemateri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logonya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74754" y="1922827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Latihan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presentasi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tentang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materi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simulasi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digital.</a:t>
            </a:r>
          </a:p>
        </p:txBody>
      </p:sp>
    </p:spTree>
    <p:extLst>
      <p:ext uri="{BB962C8B-B14F-4D97-AF65-F5344CB8AC3E}">
        <p14:creationId xmlns:p14="http://schemas.microsoft.com/office/powerpoint/2010/main" val="16771036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620" y="587948"/>
            <a:ext cx="91535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96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1476010" y="843280"/>
            <a:ext cx="0" cy="487879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59681" y="1003435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menambahkan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halaman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slide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memilih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menu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Insert – New Slide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menggunakantombol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kombinasi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Ctrl + 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380932" y="192696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66168" y="1815438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Pada slide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ditampilakn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pribadi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pemateri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0" name="Oval 9"/>
          <p:cNvSpPr/>
          <p:nvPr/>
        </p:nvSpPr>
        <p:spPr>
          <a:xfrm>
            <a:off x="1380932" y="244369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666168" y="2332168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melengkapi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biodata,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menyisipan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foto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mengeklik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menu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Insert – Pictures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pilih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lokasi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file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gambar).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91" y="3278660"/>
            <a:ext cx="5248275" cy="1609725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1380932" y="5231192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666168" y="5119662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Selanjutnya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pilih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desain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penempatan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gambar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fitur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Design Ideas di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sebelah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kiri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konten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biodata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disesuaikan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profil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sendiri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7839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1476010" y="843280"/>
            <a:ext cx="0" cy="487879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59681" y="1003435"/>
            <a:ext cx="91708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Tambahkan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halaman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slide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riwayat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pendidikan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praktik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menggunakan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kombinasi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kartun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TK – SD – SMP (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bisa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didesain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sendiri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mengunduh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internet). 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376934" y="2215842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380932" y="2893023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659681" y="1999399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Tambahkan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slide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menjelaskan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tentang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simulasi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digital.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menambahkan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video,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menu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Insert – Video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atau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ikon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Video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slide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66167" y="2723342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Tentukan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lokasi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penyimpanan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video tersebut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sehingga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terlihat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slide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634" y="3110873"/>
            <a:ext cx="5435258" cy="3158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0251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1476010" y="843280"/>
            <a:ext cx="0" cy="487879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59681" y="1003435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Tambahkan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slide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daftar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referensi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seperti Wikipedia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situs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374445" y="1950616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59680" y="1805363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Buatlah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link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masing-masing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referensi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tersebut,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blok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Wikipedia,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kanan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pilih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Link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Insert Link.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76" y="2593372"/>
            <a:ext cx="5726214" cy="348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15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1476010" y="843280"/>
            <a:ext cx="0" cy="5199301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59681" y="1003435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Masukan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link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https://id.Wikipedia.org/wiki/Digital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tersebut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kotak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isian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Address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OK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380932" y="4860274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66167" y="4715021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serupa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YouTube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diarahkan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link https://youtube.com</a:t>
            </a:r>
            <a:endParaRPr lang="en-US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475" y="1718509"/>
            <a:ext cx="5435287" cy="2852911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1380932" y="5560194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66167" y="5414941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visual, yang memiliki link ke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arah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halaman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URL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ditandai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garis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bawah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8142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3" name="Straight Connector 2"/>
          <p:cNvCxnSpPr>
            <a:endCxn id="7" idx="4"/>
          </p:cNvCxnSpPr>
          <p:nvPr/>
        </p:nvCxnSpPr>
        <p:spPr>
          <a:xfrm flipH="1">
            <a:off x="1469525" y="843280"/>
            <a:ext cx="6485" cy="1209629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59681" y="1003435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Jalankan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presentasi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menekan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tombol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F5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menu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Slide Show – From Beginning.</a:t>
            </a:r>
          </a:p>
        </p:txBody>
      </p:sp>
      <p:sp>
        <p:nvSpPr>
          <p:cNvPr id="7" name="Oval 6"/>
          <p:cNvSpPr/>
          <p:nvPr/>
        </p:nvSpPr>
        <p:spPr>
          <a:xfrm>
            <a:off x="1374446" y="1862752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59681" y="1717499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Ketika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menjalankan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fitur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Slide Show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pada bagian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bawah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kiri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ikon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memudahkan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mengelola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model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presentasi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916" y="2553015"/>
            <a:ext cx="6308408" cy="347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814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4" y="615574"/>
            <a:ext cx="4441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Menambahkan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Efek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Suara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animasi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Antar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-</a:t>
            </a:r>
            <a:r>
              <a:rPr kumimoji="0" lang="en-US" sz="24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slide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469526" y="2072640"/>
            <a:ext cx="0" cy="383032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1374447" y="2031900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374447" y="257973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659683" y="1942312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Buka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kembali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file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presentasi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59683" y="2394181"/>
            <a:ext cx="91708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Pada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slide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pertama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menambahkan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animasi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slide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menu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Animations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pilih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komponen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judul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presentasi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blok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komponen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tersebut)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menu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Add Animation – Swivel. 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523" y="3403685"/>
            <a:ext cx="5111719" cy="282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8062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1476010" y="843280"/>
            <a:ext cx="0" cy="5199301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59683" y="1125944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melihat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efeknya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jalankan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animasi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ikon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Animation Pane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muncul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jedela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Animation Pane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sebelah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kiri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pilih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tombol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Play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014" y="1852542"/>
            <a:ext cx="4902737" cy="2731813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380932" y="4786860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59683" y="4678625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serupa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slide-slide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berikutnya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corak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animasi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berbeda-beda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380932" y="526858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9683" y="5160353"/>
            <a:ext cx="9170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menambahkan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suara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presentasi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persiapkan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dahulu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file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.mp3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disisipkan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Insert – Audio – Audio on My PC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9311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1476010" y="843280"/>
            <a:ext cx="0" cy="1124925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380932" y="1234179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59683" y="1125944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Tentukan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lokasi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file audio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disisipkan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380932" y="177804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9683" y="1669813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533" y="2314364"/>
            <a:ext cx="6893177" cy="390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69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63883" y="54592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Lisensi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Microsoft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365</a:t>
            </a:r>
          </a:p>
        </p:txBody>
      </p:sp>
      <p:sp>
        <p:nvSpPr>
          <p:cNvPr id="10" name="Google Shape;2256;p101"/>
          <p:cNvSpPr/>
          <p:nvPr/>
        </p:nvSpPr>
        <p:spPr>
          <a:xfrm>
            <a:off x="1896008" y="2238617"/>
            <a:ext cx="2575067" cy="34157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A0A299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2257;p101"/>
          <p:cNvSpPr/>
          <p:nvPr/>
        </p:nvSpPr>
        <p:spPr>
          <a:xfrm>
            <a:off x="4800849" y="2238617"/>
            <a:ext cx="2575067" cy="3415796"/>
          </a:xfrm>
          <a:prstGeom prst="roundRect">
            <a:avLst/>
          </a:prstGeom>
          <a:solidFill>
            <a:srgbClr val="F6E2E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A0A299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2258;p101"/>
          <p:cNvSpPr/>
          <p:nvPr/>
        </p:nvSpPr>
        <p:spPr>
          <a:xfrm>
            <a:off x="7705690" y="2238617"/>
            <a:ext cx="2575067" cy="341579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A0A299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2259;p101"/>
          <p:cNvSpPr txBox="1"/>
          <p:nvPr/>
        </p:nvSpPr>
        <p:spPr>
          <a:xfrm>
            <a:off x="1896008" y="3303447"/>
            <a:ext cx="2575067" cy="478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2200" b="1" kern="0" dirty="0">
                <a:solidFill>
                  <a:srgbClr val="40474B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K</a:t>
            </a:r>
            <a:r>
              <a:rPr lang="en" sz="2200" b="1" kern="0" dirty="0">
                <a:solidFill>
                  <a:srgbClr val="40474B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ategori Pelajar dan Pengajar</a:t>
            </a:r>
            <a:endParaRPr sz="2200" b="1" kern="0" dirty="0">
              <a:solidFill>
                <a:srgbClr val="40474B"/>
              </a:solidFill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sp>
        <p:nvSpPr>
          <p:cNvPr id="15" name="Google Shape;2260;p101"/>
          <p:cNvSpPr txBox="1"/>
          <p:nvPr/>
        </p:nvSpPr>
        <p:spPr>
          <a:xfrm>
            <a:off x="4800849" y="3301500"/>
            <a:ext cx="2575067" cy="478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2200" b="1" kern="0" dirty="0">
                <a:solidFill>
                  <a:srgbClr val="40474B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Kategori Home</a:t>
            </a:r>
            <a:endParaRPr sz="2200" b="1" kern="0" dirty="0">
              <a:solidFill>
                <a:srgbClr val="40474B"/>
              </a:solidFill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sp>
        <p:nvSpPr>
          <p:cNvPr id="16" name="Google Shape;2261;p101"/>
          <p:cNvSpPr txBox="1"/>
          <p:nvPr/>
        </p:nvSpPr>
        <p:spPr>
          <a:xfrm>
            <a:off x="7705690" y="3303754"/>
            <a:ext cx="2575067" cy="478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2200" b="1" kern="0" dirty="0" err="1">
                <a:solidFill>
                  <a:srgbClr val="40474B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Kategori</a:t>
            </a:r>
            <a:r>
              <a:rPr lang="en-US" sz="2200" b="1" kern="0" dirty="0">
                <a:solidFill>
                  <a:srgbClr val="40474B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 </a:t>
            </a:r>
            <a:r>
              <a:rPr lang="en-US" sz="2200" b="1" kern="0" dirty="0" err="1">
                <a:solidFill>
                  <a:srgbClr val="40474B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Bisnis</a:t>
            </a:r>
            <a:endParaRPr sz="2200" b="1" kern="0" dirty="0">
              <a:solidFill>
                <a:srgbClr val="40474B"/>
              </a:solidFill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sp>
        <p:nvSpPr>
          <p:cNvPr id="17" name="Google Shape;2262;p101"/>
          <p:cNvSpPr txBox="1"/>
          <p:nvPr/>
        </p:nvSpPr>
        <p:spPr>
          <a:xfrm>
            <a:off x="7705690" y="4028113"/>
            <a:ext cx="2575067" cy="1096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700"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U</a:t>
            </a:r>
            <a:r>
              <a:rPr lang="en" sz="1700"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ser dengan penggunaan di lingkungan bisnis atau kerja yang memiliki fitur dan kapasitas penyimpanan lebih besar.</a:t>
            </a:r>
            <a:endParaRPr sz="1700" kern="0" dirty="0">
              <a:solidFill>
                <a:srgbClr val="40474B"/>
              </a:solidFill>
              <a:latin typeface="Calibri" panose="020F0502020204030204" pitchFamily="34" charset="0"/>
              <a:ea typeface="Manjari"/>
              <a:cs typeface="Calibri" panose="020F0502020204030204" pitchFamily="34" charset="0"/>
              <a:sym typeface="Manjari"/>
            </a:endParaRPr>
          </a:p>
        </p:txBody>
      </p:sp>
      <p:sp>
        <p:nvSpPr>
          <p:cNvPr id="18" name="Google Shape;2263;p101"/>
          <p:cNvSpPr txBox="1"/>
          <p:nvPr/>
        </p:nvSpPr>
        <p:spPr>
          <a:xfrm>
            <a:off x="4800849" y="4025859"/>
            <a:ext cx="2575067" cy="1096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700"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Untuk user dengan </a:t>
            </a:r>
            <a:r>
              <a:rPr lang="en-US" sz="1700" kern="0" dirty="0" err="1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penggunaan</a:t>
            </a:r>
            <a:r>
              <a:rPr lang="en-US" sz="1700"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 di </a:t>
            </a:r>
            <a:r>
              <a:rPr lang="en-US" sz="1700" kern="0" dirty="0" err="1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rumah</a:t>
            </a:r>
            <a:r>
              <a:rPr lang="en-US" sz="1700"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 (home)</a:t>
            </a:r>
            <a:endParaRPr sz="1700" kern="0" dirty="0">
              <a:solidFill>
                <a:srgbClr val="40474B"/>
              </a:solidFill>
              <a:latin typeface="Calibri" panose="020F0502020204030204" pitchFamily="34" charset="0"/>
              <a:ea typeface="Manjari"/>
              <a:cs typeface="Calibri" panose="020F0502020204030204" pitchFamily="34" charset="0"/>
              <a:sym typeface="Manjari"/>
            </a:endParaRPr>
          </a:p>
        </p:txBody>
      </p:sp>
      <p:sp>
        <p:nvSpPr>
          <p:cNvPr id="19" name="Google Shape;2264;p101"/>
          <p:cNvSpPr txBox="1"/>
          <p:nvPr/>
        </p:nvSpPr>
        <p:spPr>
          <a:xfrm>
            <a:off x="1896008" y="4027806"/>
            <a:ext cx="2575067" cy="1096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700"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Dengan </a:t>
            </a:r>
            <a:r>
              <a:rPr lang="en-US" sz="1700" kern="0" dirty="0" err="1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syarat</a:t>
            </a:r>
            <a:r>
              <a:rPr lang="en-US" sz="1700"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 </a:t>
            </a:r>
            <a:r>
              <a:rPr lang="en-US" sz="1700" kern="0" dirty="0" err="1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melakukan</a:t>
            </a:r>
            <a:r>
              <a:rPr lang="en-US" sz="1700"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 </a:t>
            </a:r>
            <a:r>
              <a:rPr lang="en-US" sz="1700" i="1"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sign-in</a:t>
            </a:r>
            <a:r>
              <a:rPr lang="en-US" sz="1700"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 menggunakan </a:t>
            </a:r>
            <a:r>
              <a:rPr lang="en-US" sz="1700" i="1"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e-mail </a:t>
            </a:r>
            <a:r>
              <a:rPr lang="en-US" sz="1700" kern="0" dirty="0" err="1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resmi</a:t>
            </a:r>
            <a:r>
              <a:rPr lang="en-US" sz="1700"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 </a:t>
            </a:r>
            <a:r>
              <a:rPr lang="en-US" sz="1700" kern="0" dirty="0" err="1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sekolah</a:t>
            </a:r>
            <a:r>
              <a:rPr lang="en-US" sz="1700" kern="0" dirty="0">
                <a:solidFill>
                  <a:srgbClr val="40474B"/>
                </a:solidFill>
                <a:latin typeface="Calibri" panose="020F0502020204030204" pitchFamily="34" charset="0"/>
                <a:ea typeface="Manjari"/>
                <a:cs typeface="Calibri" panose="020F0502020204030204" pitchFamily="34" charset="0"/>
                <a:sym typeface="Manjari"/>
              </a:rPr>
              <a:t>.</a:t>
            </a:r>
            <a:endParaRPr sz="1700" kern="0" dirty="0">
              <a:solidFill>
                <a:srgbClr val="40474B"/>
              </a:solidFill>
              <a:latin typeface="Calibri" panose="020F0502020204030204" pitchFamily="34" charset="0"/>
              <a:ea typeface="Manjari"/>
              <a:cs typeface="Calibri" panose="020F0502020204030204" pitchFamily="34" charset="0"/>
              <a:sym typeface="Manjari"/>
            </a:endParaRPr>
          </a:p>
        </p:txBody>
      </p:sp>
      <p:grpSp>
        <p:nvGrpSpPr>
          <p:cNvPr id="22" name="Google Shape;2267;p101"/>
          <p:cNvGrpSpPr/>
          <p:nvPr/>
        </p:nvGrpSpPr>
        <p:grpSpPr>
          <a:xfrm>
            <a:off x="2928831" y="2607487"/>
            <a:ext cx="509417" cy="508370"/>
            <a:chOff x="-38686275" y="2314400"/>
            <a:chExt cx="316650" cy="316000"/>
          </a:xfrm>
          <a:solidFill>
            <a:schemeClr val="tx1"/>
          </a:solidFill>
        </p:grpSpPr>
        <p:sp>
          <p:nvSpPr>
            <p:cNvPr id="23" name="Google Shape;2268;p101"/>
            <p:cNvSpPr/>
            <p:nvPr/>
          </p:nvSpPr>
          <p:spPr>
            <a:xfrm>
              <a:off x="-38686275" y="2314400"/>
              <a:ext cx="316650" cy="316000"/>
            </a:xfrm>
            <a:custGeom>
              <a:avLst/>
              <a:gdLst/>
              <a:ahLst/>
              <a:cxnLst/>
              <a:rect l="l" t="t" r="r" b="b"/>
              <a:pathLst>
                <a:path w="12666" h="12640" extrusionOk="0">
                  <a:moveTo>
                    <a:pt x="8161" y="852"/>
                  </a:moveTo>
                  <a:cubicBezTo>
                    <a:pt x="8381" y="852"/>
                    <a:pt x="8539" y="1041"/>
                    <a:pt x="8570" y="1262"/>
                  </a:cubicBezTo>
                  <a:lnTo>
                    <a:pt x="8570" y="1703"/>
                  </a:lnTo>
                  <a:lnTo>
                    <a:pt x="4160" y="1703"/>
                  </a:lnTo>
                  <a:lnTo>
                    <a:pt x="4160" y="1230"/>
                  </a:lnTo>
                  <a:lnTo>
                    <a:pt x="4128" y="1230"/>
                  </a:lnTo>
                  <a:cubicBezTo>
                    <a:pt x="4128" y="1199"/>
                    <a:pt x="4128" y="1104"/>
                    <a:pt x="4160" y="1073"/>
                  </a:cubicBezTo>
                  <a:cubicBezTo>
                    <a:pt x="4254" y="915"/>
                    <a:pt x="4380" y="852"/>
                    <a:pt x="4569" y="852"/>
                  </a:cubicBezTo>
                  <a:close/>
                  <a:moveTo>
                    <a:pt x="11437" y="2427"/>
                  </a:moveTo>
                  <a:cubicBezTo>
                    <a:pt x="11658" y="2427"/>
                    <a:pt x="11815" y="2616"/>
                    <a:pt x="11847" y="2805"/>
                  </a:cubicBezTo>
                  <a:lnTo>
                    <a:pt x="11847" y="5641"/>
                  </a:lnTo>
                  <a:cubicBezTo>
                    <a:pt x="11847" y="5830"/>
                    <a:pt x="11721" y="5987"/>
                    <a:pt x="11563" y="6050"/>
                  </a:cubicBezTo>
                  <a:cubicBezTo>
                    <a:pt x="11542" y="6061"/>
                    <a:pt x="11532" y="6064"/>
                    <a:pt x="11478" y="6064"/>
                  </a:cubicBezTo>
                  <a:cubicBezTo>
                    <a:pt x="11371" y="6064"/>
                    <a:pt x="11091" y="6050"/>
                    <a:pt x="10208" y="6050"/>
                  </a:cubicBezTo>
                  <a:lnTo>
                    <a:pt x="10208" y="4822"/>
                  </a:lnTo>
                  <a:cubicBezTo>
                    <a:pt x="10208" y="4570"/>
                    <a:pt x="9988" y="4381"/>
                    <a:pt x="9767" y="4381"/>
                  </a:cubicBezTo>
                  <a:lnTo>
                    <a:pt x="8129" y="4381"/>
                  </a:lnTo>
                  <a:cubicBezTo>
                    <a:pt x="7877" y="4381"/>
                    <a:pt x="7688" y="4570"/>
                    <a:pt x="7688" y="4822"/>
                  </a:cubicBezTo>
                  <a:lnTo>
                    <a:pt x="7688" y="6050"/>
                  </a:lnTo>
                  <a:lnTo>
                    <a:pt x="4916" y="6050"/>
                  </a:lnTo>
                  <a:lnTo>
                    <a:pt x="4916" y="4822"/>
                  </a:lnTo>
                  <a:cubicBezTo>
                    <a:pt x="4916" y="4570"/>
                    <a:pt x="4727" y="4381"/>
                    <a:pt x="4506" y="4381"/>
                  </a:cubicBezTo>
                  <a:lnTo>
                    <a:pt x="2836" y="4381"/>
                  </a:lnTo>
                  <a:cubicBezTo>
                    <a:pt x="2710" y="4381"/>
                    <a:pt x="2647" y="4412"/>
                    <a:pt x="2553" y="4507"/>
                  </a:cubicBezTo>
                  <a:cubicBezTo>
                    <a:pt x="2490" y="4570"/>
                    <a:pt x="2458" y="4696"/>
                    <a:pt x="2458" y="4790"/>
                  </a:cubicBezTo>
                  <a:lnTo>
                    <a:pt x="2458" y="5987"/>
                  </a:lnTo>
                  <a:lnTo>
                    <a:pt x="1230" y="5987"/>
                  </a:lnTo>
                  <a:cubicBezTo>
                    <a:pt x="978" y="5987"/>
                    <a:pt x="820" y="5798"/>
                    <a:pt x="788" y="5578"/>
                  </a:cubicBezTo>
                  <a:lnTo>
                    <a:pt x="788" y="2805"/>
                  </a:lnTo>
                  <a:cubicBezTo>
                    <a:pt x="788" y="2585"/>
                    <a:pt x="978" y="2427"/>
                    <a:pt x="1230" y="2427"/>
                  </a:cubicBezTo>
                  <a:close/>
                  <a:moveTo>
                    <a:pt x="4128" y="5200"/>
                  </a:moveTo>
                  <a:lnTo>
                    <a:pt x="4128" y="6428"/>
                  </a:lnTo>
                  <a:cubicBezTo>
                    <a:pt x="4128" y="6586"/>
                    <a:pt x="4065" y="6712"/>
                    <a:pt x="3939" y="6775"/>
                  </a:cubicBezTo>
                  <a:cubicBezTo>
                    <a:pt x="3857" y="6826"/>
                    <a:pt x="3768" y="6851"/>
                    <a:pt x="3684" y="6851"/>
                  </a:cubicBezTo>
                  <a:cubicBezTo>
                    <a:pt x="3508" y="6851"/>
                    <a:pt x="3351" y="6746"/>
                    <a:pt x="3309" y="6554"/>
                  </a:cubicBezTo>
                  <a:lnTo>
                    <a:pt x="3309" y="5200"/>
                  </a:lnTo>
                  <a:close/>
                  <a:moveTo>
                    <a:pt x="9358" y="5200"/>
                  </a:moveTo>
                  <a:lnTo>
                    <a:pt x="9358" y="6428"/>
                  </a:lnTo>
                  <a:cubicBezTo>
                    <a:pt x="9358" y="6586"/>
                    <a:pt x="9295" y="6712"/>
                    <a:pt x="9169" y="6775"/>
                  </a:cubicBezTo>
                  <a:cubicBezTo>
                    <a:pt x="9097" y="6826"/>
                    <a:pt x="9015" y="6851"/>
                    <a:pt x="8934" y="6851"/>
                  </a:cubicBezTo>
                  <a:cubicBezTo>
                    <a:pt x="8766" y="6851"/>
                    <a:pt x="8602" y="6746"/>
                    <a:pt x="8539" y="6554"/>
                  </a:cubicBezTo>
                  <a:lnTo>
                    <a:pt x="8539" y="5200"/>
                  </a:lnTo>
                  <a:close/>
                  <a:moveTo>
                    <a:pt x="11059" y="6869"/>
                  </a:moveTo>
                  <a:lnTo>
                    <a:pt x="11059" y="11438"/>
                  </a:lnTo>
                  <a:lnTo>
                    <a:pt x="11028" y="11438"/>
                  </a:lnTo>
                  <a:cubicBezTo>
                    <a:pt x="11028" y="11658"/>
                    <a:pt x="10839" y="11816"/>
                    <a:pt x="10618" y="11816"/>
                  </a:cubicBezTo>
                  <a:lnTo>
                    <a:pt x="2080" y="11816"/>
                  </a:lnTo>
                  <a:cubicBezTo>
                    <a:pt x="1860" y="11816"/>
                    <a:pt x="1702" y="11627"/>
                    <a:pt x="1702" y="11438"/>
                  </a:cubicBezTo>
                  <a:lnTo>
                    <a:pt x="1702" y="6869"/>
                  </a:lnTo>
                  <a:lnTo>
                    <a:pt x="2616" y="6869"/>
                  </a:lnTo>
                  <a:cubicBezTo>
                    <a:pt x="2710" y="7216"/>
                    <a:pt x="3025" y="7531"/>
                    <a:pt x="3403" y="7657"/>
                  </a:cubicBezTo>
                  <a:cubicBezTo>
                    <a:pt x="3520" y="7692"/>
                    <a:pt x="3637" y="7709"/>
                    <a:pt x="3752" y="7709"/>
                  </a:cubicBezTo>
                  <a:cubicBezTo>
                    <a:pt x="4263" y="7709"/>
                    <a:pt x="4736" y="7383"/>
                    <a:pt x="4916" y="6869"/>
                  </a:cubicBezTo>
                  <a:lnTo>
                    <a:pt x="7846" y="6869"/>
                  </a:lnTo>
                  <a:cubicBezTo>
                    <a:pt x="8017" y="7384"/>
                    <a:pt x="8513" y="7708"/>
                    <a:pt x="9036" y="7708"/>
                  </a:cubicBezTo>
                  <a:cubicBezTo>
                    <a:pt x="9185" y="7708"/>
                    <a:pt x="9337" y="7682"/>
                    <a:pt x="9484" y="7626"/>
                  </a:cubicBezTo>
                  <a:cubicBezTo>
                    <a:pt x="9799" y="7500"/>
                    <a:pt x="10082" y="7216"/>
                    <a:pt x="10145" y="6869"/>
                  </a:cubicBezTo>
                  <a:close/>
                  <a:moveTo>
                    <a:pt x="8211" y="0"/>
                  </a:moveTo>
                  <a:cubicBezTo>
                    <a:pt x="8194" y="0"/>
                    <a:pt x="8177" y="1"/>
                    <a:pt x="8161" y="1"/>
                  </a:cubicBezTo>
                  <a:lnTo>
                    <a:pt x="4569" y="1"/>
                  </a:lnTo>
                  <a:cubicBezTo>
                    <a:pt x="3907" y="1"/>
                    <a:pt x="3309" y="569"/>
                    <a:pt x="3340" y="1230"/>
                  </a:cubicBezTo>
                  <a:lnTo>
                    <a:pt x="3340" y="1671"/>
                  </a:lnTo>
                  <a:lnTo>
                    <a:pt x="1261" y="1671"/>
                  </a:lnTo>
                  <a:cubicBezTo>
                    <a:pt x="599" y="1671"/>
                    <a:pt x="1" y="2207"/>
                    <a:pt x="1" y="2868"/>
                  </a:cubicBezTo>
                  <a:lnTo>
                    <a:pt x="1" y="5641"/>
                  </a:lnTo>
                  <a:cubicBezTo>
                    <a:pt x="1" y="6145"/>
                    <a:pt x="316" y="6617"/>
                    <a:pt x="820" y="6838"/>
                  </a:cubicBezTo>
                  <a:lnTo>
                    <a:pt x="820" y="11438"/>
                  </a:lnTo>
                  <a:cubicBezTo>
                    <a:pt x="820" y="12067"/>
                    <a:pt x="1333" y="12639"/>
                    <a:pt x="1953" y="12639"/>
                  </a:cubicBezTo>
                  <a:cubicBezTo>
                    <a:pt x="1984" y="12639"/>
                    <a:pt x="2016" y="12638"/>
                    <a:pt x="2049" y="12635"/>
                  </a:cubicBezTo>
                  <a:lnTo>
                    <a:pt x="10587" y="12635"/>
                  </a:lnTo>
                  <a:cubicBezTo>
                    <a:pt x="11248" y="12635"/>
                    <a:pt x="11847" y="12099"/>
                    <a:pt x="11815" y="11438"/>
                  </a:cubicBezTo>
                  <a:lnTo>
                    <a:pt x="11815" y="6838"/>
                  </a:lnTo>
                  <a:cubicBezTo>
                    <a:pt x="12288" y="6680"/>
                    <a:pt x="12634" y="6208"/>
                    <a:pt x="12634" y="5641"/>
                  </a:cubicBezTo>
                  <a:lnTo>
                    <a:pt x="12634" y="2868"/>
                  </a:lnTo>
                  <a:cubicBezTo>
                    <a:pt x="12666" y="2207"/>
                    <a:pt x="12130" y="1640"/>
                    <a:pt x="11469" y="1640"/>
                  </a:cubicBezTo>
                  <a:lnTo>
                    <a:pt x="9358" y="1640"/>
                  </a:lnTo>
                  <a:lnTo>
                    <a:pt x="9358" y="1230"/>
                  </a:lnTo>
                  <a:cubicBezTo>
                    <a:pt x="9358" y="585"/>
                    <a:pt x="8849" y="0"/>
                    <a:pt x="8211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2269;p101"/>
            <p:cNvSpPr/>
            <p:nvPr/>
          </p:nvSpPr>
          <p:spPr>
            <a:xfrm>
              <a:off x="-38583075" y="2527075"/>
              <a:ext cx="111075" cy="63050"/>
            </a:xfrm>
            <a:custGeom>
              <a:avLst/>
              <a:gdLst/>
              <a:ahLst/>
              <a:cxnLst/>
              <a:rect l="l" t="t" r="r" b="b"/>
              <a:pathLst>
                <a:path w="4443" h="2522" extrusionOk="0">
                  <a:moveTo>
                    <a:pt x="3592" y="851"/>
                  </a:moveTo>
                  <a:lnTo>
                    <a:pt x="3592" y="1670"/>
                  </a:lnTo>
                  <a:lnTo>
                    <a:pt x="819" y="1670"/>
                  </a:lnTo>
                  <a:lnTo>
                    <a:pt x="819" y="851"/>
                  </a:lnTo>
                  <a:close/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112"/>
                  </a:lnTo>
                  <a:cubicBezTo>
                    <a:pt x="0" y="2332"/>
                    <a:pt x="189" y="2521"/>
                    <a:pt x="441" y="2521"/>
                  </a:cubicBezTo>
                  <a:lnTo>
                    <a:pt x="4033" y="2521"/>
                  </a:lnTo>
                  <a:cubicBezTo>
                    <a:pt x="4253" y="2521"/>
                    <a:pt x="4442" y="2332"/>
                    <a:pt x="4442" y="2112"/>
                  </a:cubicBezTo>
                  <a:lnTo>
                    <a:pt x="4442" y="442"/>
                  </a:lnTo>
                  <a:cubicBezTo>
                    <a:pt x="4411" y="221"/>
                    <a:pt x="4253" y="1"/>
                    <a:pt x="4033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5" name="Google Shape;2270;p101"/>
          <p:cNvGrpSpPr/>
          <p:nvPr/>
        </p:nvGrpSpPr>
        <p:grpSpPr>
          <a:xfrm>
            <a:off x="3170424" y="1907818"/>
            <a:ext cx="5835916" cy="343114"/>
            <a:chOff x="2464950" y="1416475"/>
            <a:chExt cx="4271100" cy="251113"/>
          </a:xfrm>
        </p:grpSpPr>
        <p:cxnSp>
          <p:nvCxnSpPr>
            <p:cNvPr id="26" name="Google Shape;2271;p101"/>
            <p:cNvCxnSpPr/>
            <p:nvPr/>
          </p:nvCxnSpPr>
          <p:spPr>
            <a:xfrm>
              <a:off x="2464950" y="1424200"/>
              <a:ext cx="4271100" cy="1200"/>
            </a:xfrm>
            <a:prstGeom prst="straightConnector1">
              <a:avLst/>
            </a:prstGeom>
            <a:noFill/>
            <a:ln w="19050" cap="flat" cmpd="sng">
              <a:solidFill>
                <a:srgbClr val="40474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2272;p101"/>
            <p:cNvCxnSpPr/>
            <p:nvPr/>
          </p:nvCxnSpPr>
          <p:spPr>
            <a:xfrm rot="10800000">
              <a:off x="2474550" y="1416475"/>
              <a:ext cx="0" cy="242100"/>
            </a:xfrm>
            <a:prstGeom prst="straightConnector1">
              <a:avLst/>
            </a:prstGeom>
            <a:noFill/>
            <a:ln w="19050" cap="flat" cmpd="sng">
              <a:solidFill>
                <a:srgbClr val="40474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" name="Google Shape;2273;p101"/>
            <p:cNvCxnSpPr/>
            <p:nvPr/>
          </p:nvCxnSpPr>
          <p:spPr>
            <a:xfrm rot="10800000">
              <a:off x="6726450" y="1425488"/>
              <a:ext cx="0" cy="242100"/>
            </a:xfrm>
            <a:prstGeom prst="straightConnector1">
              <a:avLst/>
            </a:prstGeom>
            <a:noFill/>
            <a:ln w="19050" cap="flat" cmpd="sng">
              <a:solidFill>
                <a:srgbClr val="40474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" name="Google Shape;2274;p101"/>
            <p:cNvCxnSpPr/>
            <p:nvPr/>
          </p:nvCxnSpPr>
          <p:spPr>
            <a:xfrm rot="10800000">
              <a:off x="4572000" y="1425488"/>
              <a:ext cx="0" cy="242100"/>
            </a:xfrm>
            <a:prstGeom prst="straightConnector1">
              <a:avLst/>
            </a:prstGeom>
            <a:noFill/>
            <a:ln w="19050" cap="flat" cmpd="sng">
              <a:solidFill>
                <a:srgbClr val="40474B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1" name="Google Shape;11566;p141"/>
          <p:cNvGrpSpPr/>
          <p:nvPr/>
        </p:nvGrpSpPr>
        <p:grpSpPr>
          <a:xfrm>
            <a:off x="8740733" y="2610917"/>
            <a:ext cx="504980" cy="504940"/>
            <a:chOff x="-65131525" y="1914325"/>
            <a:chExt cx="316650" cy="316625"/>
          </a:xfrm>
          <a:solidFill>
            <a:schemeClr val="tx1"/>
          </a:solidFill>
        </p:grpSpPr>
        <p:sp>
          <p:nvSpPr>
            <p:cNvPr id="32" name="Google Shape;11567;p141"/>
            <p:cNvSpPr/>
            <p:nvPr/>
          </p:nvSpPr>
          <p:spPr>
            <a:xfrm>
              <a:off x="-65024400" y="1949750"/>
              <a:ext cx="103175" cy="247350"/>
            </a:xfrm>
            <a:custGeom>
              <a:avLst/>
              <a:gdLst/>
              <a:ahLst/>
              <a:cxnLst/>
              <a:rect l="l" t="t" r="r" b="b"/>
              <a:pathLst>
                <a:path w="4127" h="9894" extrusionOk="0">
                  <a:moveTo>
                    <a:pt x="2048" y="1"/>
                  </a:moveTo>
                  <a:cubicBezTo>
                    <a:pt x="1859" y="1"/>
                    <a:pt x="1638" y="190"/>
                    <a:pt x="1638" y="379"/>
                  </a:cubicBezTo>
                  <a:lnTo>
                    <a:pt x="1638" y="851"/>
                  </a:lnTo>
                  <a:cubicBezTo>
                    <a:pt x="725" y="1040"/>
                    <a:pt x="0" y="1891"/>
                    <a:pt x="0" y="2868"/>
                  </a:cubicBezTo>
                  <a:cubicBezTo>
                    <a:pt x="0" y="3970"/>
                    <a:pt x="977" y="4632"/>
                    <a:pt x="1827" y="5262"/>
                  </a:cubicBezTo>
                  <a:cubicBezTo>
                    <a:pt x="2552" y="5829"/>
                    <a:pt x="3308" y="6333"/>
                    <a:pt x="3308" y="6995"/>
                  </a:cubicBezTo>
                  <a:cubicBezTo>
                    <a:pt x="3308" y="7656"/>
                    <a:pt x="2772" y="8255"/>
                    <a:pt x="2079" y="8255"/>
                  </a:cubicBezTo>
                  <a:cubicBezTo>
                    <a:pt x="1418" y="8255"/>
                    <a:pt x="851" y="7688"/>
                    <a:pt x="851" y="6995"/>
                  </a:cubicBezTo>
                  <a:cubicBezTo>
                    <a:pt x="851" y="6774"/>
                    <a:pt x="662" y="6617"/>
                    <a:pt x="441" y="6617"/>
                  </a:cubicBezTo>
                  <a:cubicBezTo>
                    <a:pt x="189" y="6617"/>
                    <a:pt x="32" y="6806"/>
                    <a:pt x="32" y="6995"/>
                  </a:cubicBezTo>
                  <a:cubicBezTo>
                    <a:pt x="32" y="7971"/>
                    <a:pt x="756" y="8854"/>
                    <a:pt x="1701" y="9011"/>
                  </a:cubicBezTo>
                  <a:lnTo>
                    <a:pt x="1701" y="9484"/>
                  </a:lnTo>
                  <a:cubicBezTo>
                    <a:pt x="1701" y="9704"/>
                    <a:pt x="1890" y="9893"/>
                    <a:pt x="2079" y="9893"/>
                  </a:cubicBezTo>
                  <a:cubicBezTo>
                    <a:pt x="2268" y="9893"/>
                    <a:pt x="2489" y="9704"/>
                    <a:pt x="2489" y="9484"/>
                  </a:cubicBezTo>
                  <a:lnTo>
                    <a:pt x="2489" y="9011"/>
                  </a:lnTo>
                  <a:cubicBezTo>
                    <a:pt x="3434" y="8791"/>
                    <a:pt x="4127" y="7971"/>
                    <a:pt x="4127" y="6995"/>
                  </a:cubicBezTo>
                  <a:cubicBezTo>
                    <a:pt x="4127" y="5892"/>
                    <a:pt x="3151" y="5231"/>
                    <a:pt x="2331" y="4600"/>
                  </a:cubicBezTo>
                  <a:cubicBezTo>
                    <a:pt x="1575" y="4033"/>
                    <a:pt x="819" y="3529"/>
                    <a:pt x="819" y="2868"/>
                  </a:cubicBezTo>
                  <a:cubicBezTo>
                    <a:pt x="788" y="2143"/>
                    <a:pt x="1386" y="1607"/>
                    <a:pt x="2048" y="1607"/>
                  </a:cubicBezTo>
                  <a:cubicBezTo>
                    <a:pt x="2709" y="1607"/>
                    <a:pt x="3277" y="2143"/>
                    <a:pt x="3277" y="2868"/>
                  </a:cubicBezTo>
                  <a:cubicBezTo>
                    <a:pt x="3277" y="3088"/>
                    <a:pt x="3466" y="3246"/>
                    <a:pt x="3686" y="3246"/>
                  </a:cubicBezTo>
                  <a:cubicBezTo>
                    <a:pt x="3938" y="3246"/>
                    <a:pt x="4096" y="3057"/>
                    <a:pt x="4096" y="2868"/>
                  </a:cubicBezTo>
                  <a:cubicBezTo>
                    <a:pt x="4096" y="1891"/>
                    <a:pt x="3371" y="1009"/>
                    <a:pt x="2426" y="851"/>
                  </a:cubicBezTo>
                  <a:lnTo>
                    <a:pt x="2426" y="379"/>
                  </a:lnTo>
                  <a:cubicBezTo>
                    <a:pt x="2426" y="158"/>
                    <a:pt x="2237" y="1"/>
                    <a:pt x="2048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568;p141"/>
            <p:cNvSpPr/>
            <p:nvPr/>
          </p:nvSpPr>
          <p:spPr>
            <a:xfrm>
              <a:off x="-65131525" y="1914325"/>
              <a:ext cx="316650" cy="316625"/>
            </a:xfrm>
            <a:custGeom>
              <a:avLst/>
              <a:gdLst/>
              <a:ahLst/>
              <a:cxnLst/>
              <a:rect l="l" t="t" r="r" b="b"/>
              <a:pathLst>
                <a:path w="12666" h="12665" extrusionOk="0">
                  <a:moveTo>
                    <a:pt x="6333" y="819"/>
                  </a:moveTo>
                  <a:cubicBezTo>
                    <a:pt x="9357" y="819"/>
                    <a:pt x="11846" y="3308"/>
                    <a:pt x="11846" y="6332"/>
                  </a:cubicBezTo>
                  <a:cubicBezTo>
                    <a:pt x="11846" y="9357"/>
                    <a:pt x="9357" y="11846"/>
                    <a:pt x="6333" y="11846"/>
                  </a:cubicBezTo>
                  <a:cubicBezTo>
                    <a:pt x="3308" y="11846"/>
                    <a:pt x="819" y="9357"/>
                    <a:pt x="819" y="6332"/>
                  </a:cubicBezTo>
                  <a:cubicBezTo>
                    <a:pt x="819" y="3308"/>
                    <a:pt x="3308" y="819"/>
                    <a:pt x="6333" y="819"/>
                  </a:cubicBezTo>
                  <a:close/>
                  <a:moveTo>
                    <a:pt x="6333" y="0"/>
                  </a:moveTo>
                  <a:cubicBezTo>
                    <a:pt x="2836" y="0"/>
                    <a:pt x="0" y="2835"/>
                    <a:pt x="0" y="6332"/>
                  </a:cubicBezTo>
                  <a:cubicBezTo>
                    <a:pt x="0" y="9830"/>
                    <a:pt x="2836" y="12665"/>
                    <a:pt x="6333" y="12665"/>
                  </a:cubicBezTo>
                  <a:cubicBezTo>
                    <a:pt x="9830" y="12665"/>
                    <a:pt x="12665" y="9830"/>
                    <a:pt x="12665" y="6332"/>
                  </a:cubicBezTo>
                  <a:cubicBezTo>
                    <a:pt x="12665" y="2835"/>
                    <a:pt x="9830" y="0"/>
                    <a:pt x="6333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Google Shape;12566;p143"/>
          <p:cNvSpPr/>
          <p:nvPr/>
        </p:nvSpPr>
        <p:spPr>
          <a:xfrm>
            <a:off x="5798382" y="2613457"/>
            <a:ext cx="502116" cy="502400"/>
          </a:xfrm>
          <a:custGeom>
            <a:avLst/>
            <a:gdLst/>
            <a:ahLst/>
            <a:cxnLst/>
            <a:rect l="l" t="t" r="r" b="b"/>
            <a:pathLst>
              <a:path w="14147" h="14155" extrusionOk="0">
                <a:moveTo>
                  <a:pt x="7058" y="891"/>
                </a:moveTo>
                <a:lnTo>
                  <a:pt x="11311" y="3285"/>
                </a:lnTo>
                <a:lnTo>
                  <a:pt x="2805" y="3285"/>
                </a:lnTo>
                <a:lnTo>
                  <a:pt x="7058" y="891"/>
                </a:lnTo>
                <a:close/>
                <a:moveTo>
                  <a:pt x="12886" y="4136"/>
                </a:moveTo>
                <a:cubicBezTo>
                  <a:pt x="13107" y="4136"/>
                  <a:pt x="13264" y="4325"/>
                  <a:pt x="13264" y="4545"/>
                </a:cubicBezTo>
                <a:lnTo>
                  <a:pt x="13264" y="4986"/>
                </a:lnTo>
                <a:lnTo>
                  <a:pt x="851" y="4986"/>
                </a:lnTo>
                <a:lnTo>
                  <a:pt x="851" y="4545"/>
                </a:lnTo>
                <a:cubicBezTo>
                  <a:pt x="851" y="4325"/>
                  <a:pt x="1040" y="4136"/>
                  <a:pt x="1261" y="4136"/>
                </a:cubicBezTo>
                <a:close/>
                <a:moveTo>
                  <a:pt x="3309" y="5806"/>
                </a:moveTo>
                <a:lnTo>
                  <a:pt x="3309" y="9996"/>
                </a:lnTo>
                <a:lnTo>
                  <a:pt x="2490" y="9996"/>
                </a:lnTo>
                <a:lnTo>
                  <a:pt x="2490" y="5806"/>
                </a:lnTo>
                <a:close/>
                <a:moveTo>
                  <a:pt x="5798" y="5806"/>
                </a:moveTo>
                <a:lnTo>
                  <a:pt x="5798" y="9996"/>
                </a:lnTo>
                <a:lnTo>
                  <a:pt x="4128" y="9996"/>
                </a:lnTo>
                <a:lnTo>
                  <a:pt x="4128" y="5806"/>
                </a:lnTo>
                <a:close/>
                <a:moveTo>
                  <a:pt x="7499" y="5806"/>
                </a:moveTo>
                <a:lnTo>
                  <a:pt x="7499" y="9996"/>
                </a:lnTo>
                <a:lnTo>
                  <a:pt x="6617" y="9996"/>
                </a:lnTo>
                <a:lnTo>
                  <a:pt x="6617" y="5806"/>
                </a:lnTo>
                <a:close/>
                <a:moveTo>
                  <a:pt x="9956" y="5806"/>
                </a:moveTo>
                <a:lnTo>
                  <a:pt x="9956" y="9996"/>
                </a:lnTo>
                <a:lnTo>
                  <a:pt x="8286" y="9996"/>
                </a:lnTo>
                <a:lnTo>
                  <a:pt x="8286" y="5806"/>
                </a:lnTo>
                <a:close/>
                <a:moveTo>
                  <a:pt x="11626" y="5806"/>
                </a:moveTo>
                <a:lnTo>
                  <a:pt x="11626" y="9996"/>
                </a:lnTo>
                <a:lnTo>
                  <a:pt x="10807" y="9996"/>
                </a:lnTo>
                <a:lnTo>
                  <a:pt x="10807" y="5806"/>
                </a:lnTo>
                <a:close/>
                <a:moveTo>
                  <a:pt x="12004" y="10815"/>
                </a:moveTo>
                <a:cubicBezTo>
                  <a:pt x="12256" y="10815"/>
                  <a:pt x="12445" y="11004"/>
                  <a:pt x="12445" y="11256"/>
                </a:cubicBezTo>
                <a:lnTo>
                  <a:pt x="12445" y="11634"/>
                </a:lnTo>
                <a:lnTo>
                  <a:pt x="1670" y="11634"/>
                </a:lnTo>
                <a:lnTo>
                  <a:pt x="1670" y="11256"/>
                </a:lnTo>
                <a:cubicBezTo>
                  <a:pt x="1670" y="11004"/>
                  <a:pt x="1859" y="10815"/>
                  <a:pt x="2048" y="10815"/>
                </a:cubicBezTo>
                <a:close/>
                <a:moveTo>
                  <a:pt x="12886" y="12422"/>
                </a:moveTo>
                <a:cubicBezTo>
                  <a:pt x="13107" y="12422"/>
                  <a:pt x="13264" y="12642"/>
                  <a:pt x="13264" y="12863"/>
                </a:cubicBezTo>
                <a:lnTo>
                  <a:pt x="13264" y="13304"/>
                </a:lnTo>
                <a:lnTo>
                  <a:pt x="851" y="13304"/>
                </a:lnTo>
                <a:lnTo>
                  <a:pt x="851" y="12863"/>
                </a:lnTo>
                <a:cubicBezTo>
                  <a:pt x="851" y="12642"/>
                  <a:pt x="1040" y="12422"/>
                  <a:pt x="1261" y="12422"/>
                </a:cubicBezTo>
                <a:close/>
                <a:moveTo>
                  <a:pt x="7058" y="1"/>
                </a:moveTo>
                <a:cubicBezTo>
                  <a:pt x="6987" y="1"/>
                  <a:pt x="6916" y="24"/>
                  <a:pt x="6869" y="72"/>
                </a:cubicBezTo>
                <a:lnTo>
                  <a:pt x="1103" y="3348"/>
                </a:lnTo>
                <a:cubicBezTo>
                  <a:pt x="473" y="3411"/>
                  <a:pt x="1" y="3915"/>
                  <a:pt x="1" y="4545"/>
                </a:cubicBezTo>
                <a:lnTo>
                  <a:pt x="1" y="5365"/>
                </a:lnTo>
                <a:cubicBezTo>
                  <a:pt x="1" y="5617"/>
                  <a:pt x="221" y="5806"/>
                  <a:pt x="442" y="5806"/>
                </a:cubicBezTo>
                <a:lnTo>
                  <a:pt x="1702" y="5806"/>
                </a:lnTo>
                <a:lnTo>
                  <a:pt x="1702" y="10059"/>
                </a:lnTo>
                <a:cubicBezTo>
                  <a:pt x="1229" y="10216"/>
                  <a:pt x="883" y="10689"/>
                  <a:pt x="883" y="11256"/>
                </a:cubicBezTo>
                <a:lnTo>
                  <a:pt x="883" y="11729"/>
                </a:lnTo>
                <a:cubicBezTo>
                  <a:pt x="410" y="11886"/>
                  <a:pt x="64" y="12359"/>
                  <a:pt x="64" y="12894"/>
                </a:cubicBezTo>
                <a:lnTo>
                  <a:pt x="64" y="13713"/>
                </a:lnTo>
                <a:cubicBezTo>
                  <a:pt x="64" y="13965"/>
                  <a:pt x="253" y="14154"/>
                  <a:pt x="473" y="14154"/>
                </a:cubicBezTo>
                <a:lnTo>
                  <a:pt x="13768" y="14154"/>
                </a:lnTo>
                <a:cubicBezTo>
                  <a:pt x="13989" y="14154"/>
                  <a:pt x="14146" y="13965"/>
                  <a:pt x="14146" y="13713"/>
                </a:cubicBezTo>
                <a:lnTo>
                  <a:pt x="14146" y="12894"/>
                </a:lnTo>
                <a:cubicBezTo>
                  <a:pt x="14146" y="12359"/>
                  <a:pt x="13800" y="11918"/>
                  <a:pt x="13327" y="11729"/>
                </a:cubicBezTo>
                <a:lnTo>
                  <a:pt x="13327" y="11256"/>
                </a:lnTo>
                <a:cubicBezTo>
                  <a:pt x="13327" y="10689"/>
                  <a:pt x="12981" y="10248"/>
                  <a:pt x="12508" y="10059"/>
                </a:cubicBezTo>
                <a:lnTo>
                  <a:pt x="12508" y="5806"/>
                </a:lnTo>
                <a:lnTo>
                  <a:pt x="13768" y="5806"/>
                </a:lnTo>
                <a:cubicBezTo>
                  <a:pt x="13989" y="5806"/>
                  <a:pt x="14146" y="5617"/>
                  <a:pt x="14146" y="5396"/>
                </a:cubicBezTo>
                <a:lnTo>
                  <a:pt x="14146" y="4545"/>
                </a:lnTo>
                <a:cubicBezTo>
                  <a:pt x="14115" y="3915"/>
                  <a:pt x="13642" y="3380"/>
                  <a:pt x="13012" y="3348"/>
                </a:cubicBezTo>
                <a:lnTo>
                  <a:pt x="7247" y="72"/>
                </a:lnTo>
                <a:cubicBezTo>
                  <a:pt x="7200" y="24"/>
                  <a:pt x="7129" y="1"/>
                  <a:pt x="7058" y="1"/>
                </a:cubicBezTo>
                <a:close/>
              </a:path>
            </a:pathLst>
          </a:custGeom>
          <a:solidFill>
            <a:schemeClr val="tx1"/>
          </a:solidFill>
          <a:ln w="3175"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522474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3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89314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Young asia businesswoman using laptop talk to colleague about plan in video call meeting while work from home at living room.">
            <a:extLst>
              <a:ext uri="{FF2B5EF4-FFF2-40B4-BE49-F238E27FC236}">
                <a16:creationId xmlns="" xmlns:a16="http://schemas.microsoft.com/office/drawing/2014/main" id="{2DAF39B6-1C52-2F17-1264-EA1647B55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69" y="-9526"/>
            <a:ext cx="12213269" cy="68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890" y="1450452"/>
            <a:ext cx="3667033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Komunikasi</a:t>
            </a:r>
            <a:endParaRPr lang="en-US" sz="3200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Daring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53175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1230615" y="1351390"/>
            <a:ext cx="9703987" cy="4853318"/>
            <a:chOff x="838203" y="1397725"/>
            <a:chExt cx="9703987" cy="4853318"/>
          </a:xfrm>
        </p:grpSpPr>
        <p:cxnSp>
          <p:nvCxnSpPr>
            <p:cNvPr id="22" name="Straight Connector 21"/>
            <p:cNvCxnSpPr/>
            <p:nvPr/>
          </p:nvCxnSpPr>
          <p:spPr>
            <a:xfrm flipV="1">
              <a:off x="1266477" y="2764366"/>
              <a:ext cx="929675" cy="1478996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endCxn id="14" idx="3"/>
            </p:cNvCxnSpPr>
            <p:nvPr/>
          </p:nvCxnSpPr>
          <p:spPr>
            <a:xfrm flipV="1">
              <a:off x="8077689" y="4077822"/>
              <a:ext cx="1740336" cy="1104944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>
              <a:stCxn id="16" idx="7"/>
              <a:endCxn id="15" idx="3"/>
            </p:cNvCxnSpPr>
            <p:nvPr/>
          </p:nvCxnSpPr>
          <p:spPr>
            <a:xfrm flipV="1">
              <a:off x="4586676" y="1837690"/>
              <a:ext cx="3363215" cy="3345076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>
              <a:endCxn id="15" idx="2"/>
            </p:cNvCxnSpPr>
            <p:nvPr/>
          </p:nvCxnSpPr>
          <p:spPr>
            <a:xfrm flipV="1">
              <a:off x="2871122" y="1655451"/>
              <a:ext cx="5003283" cy="649271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endCxn id="16" idx="2"/>
            </p:cNvCxnSpPr>
            <p:nvPr/>
          </p:nvCxnSpPr>
          <p:spPr>
            <a:xfrm>
              <a:off x="1369294" y="4641558"/>
              <a:ext cx="2149105" cy="983703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4769115" y="5444642"/>
              <a:ext cx="2681084" cy="189157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8377171" y="1810309"/>
              <a:ext cx="1471676" cy="1543348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757790" y="2728928"/>
              <a:ext cx="1135543" cy="2265465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>
              <a:endCxn id="18" idx="1"/>
            </p:cNvCxnSpPr>
            <p:nvPr/>
          </p:nvCxnSpPr>
          <p:spPr>
            <a:xfrm>
              <a:off x="2879421" y="2606436"/>
              <a:ext cx="4663672" cy="2485936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endCxn id="14" idx="2"/>
            </p:cNvCxnSpPr>
            <p:nvPr/>
          </p:nvCxnSpPr>
          <p:spPr>
            <a:xfrm flipV="1">
              <a:off x="1433193" y="3777863"/>
              <a:ext cx="8260585" cy="622216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endCxn id="18" idx="0"/>
            </p:cNvCxnSpPr>
            <p:nvPr/>
          </p:nvCxnSpPr>
          <p:spPr>
            <a:xfrm flipH="1">
              <a:off x="7767360" y="1918921"/>
              <a:ext cx="380663" cy="3080557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/>
            <p:cNvSpPr/>
            <p:nvPr/>
          </p:nvSpPr>
          <p:spPr>
            <a:xfrm>
              <a:off x="2058781" y="2003347"/>
              <a:ext cx="848412" cy="848412"/>
            </a:xfrm>
            <a:prstGeom prst="ellips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9693778" y="3353657"/>
              <a:ext cx="848412" cy="848412"/>
            </a:xfrm>
            <a:prstGeom prst="ellips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7874405" y="1397725"/>
              <a:ext cx="515451" cy="515451"/>
            </a:xfrm>
            <a:prstGeom prst="ellips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518399" y="4999479"/>
              <a:ext cx="1251564" cy="1251564"/>
            </a:xfrm>
            <a:prstGeom prst="ellips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838203" y="4179428"/>
              <a:ext cx="581108" cy="581108"/>
            </a:xfrm>
            <a:prstGeom prst="ellips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7450199" y="4999478"/>
              <a:ext cx="634321" cy="634321"/>
            </a:xfrm>
            <a:prstGeom prst="ellips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686694"/>
            <a:ext cx="4078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Jenis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Komunikasi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Daring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4763678" y="3095942"/>
            <a:ext cx="3242821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4217498" y="2348541"/>
            <a:ext cx="3839638" cy="92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2918768" y="3297738"/>
            <a:ext cx="6327683" cy="1187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974755" y="2397879"/>
            <a:ext cx="6215708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latin typeface="Cambria" panose="02040503050406030204" pitchFamily="18" charset="0"/>
                <a:ea typeface="Cambria" panose="02040503050406030204" pitchFamily="18" charset="0"/>
              </a:rPr>
              <a:t>Komunikasi</a:t>
            </a:r>
            <a:endParaRPr lang="en-US" sz="4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endParaRPr lang="en-US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menyampaikan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ide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gagasan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kepada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orang lain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melalui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media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Salah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teknologi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memiliki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penting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komunikasi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internet.</a:t>
            </a:r>
          </a:p>
          <a:p>
            <a:pPr algn="ctr"/>
            <a:endParaRPr lang="en-US" sz="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4313238" y="5197338"/>
            <a:ext cx="450440" cy="736619"/>
            <a:chOff x="502433" y="2183385"/>
            <a:chExt cx="508000" cy="830749"/>
          </a:xfrm>
        </p:grpSpPr>
        <p:sp>
          <p:nvSpPr>
            <p:cNvPr id="70" name="Flowchart: Delay 69"/>
            <p:cNvSpPr/>
            <p:nvPr/>
          </p:nvSpPr>
          <p:spPr>
            <a:xfrm rot="16200000">
              <a:off x="564483" y="2568185"/>
              <a:ext cx="383899" cy="508000"/>
            </a:xfrm>
            <a:prstGeom prst="flowChartDelay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558600" y="2183385"/>
              <a:ext cx="395666" cy="3956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686249" y="2068215"/>
            <a:ext cx="363338" cy="594178"/>
            <a:chOff x="502433" y="2183385"/>
            <a:chExt cx="508000" cy="830749"/>
          </a:xfrm>
        </p:grpSpPr>
        <p:sp>
          <p:nvSpPr>
            <p:cNvPr id="74" name="Flowchart: Delay 73"/>
            <p:cNvSpPr/>
            <p:nvPr/>
          </p:nvSpPr>
          <p:spPr>
            <a:xfrm rot="16200000">
              <a:off x="564483" y="2568185"/>
              <a:ext cx="383899" cy="508000"/>
            </a:xfrm>
            <a:prstGeom prst="flowChartDelay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558600" y="2183385"/>
              <a:ext cx="395666" cy="3956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0374551" y="3463893"/>
            <a:ext cx="305071" cy="498893"/>
            <a:chOff x="502433" y="2183385"/>
            <a:chExt cx="508000" cy="830749"/>
          </a:xfrm>
        </p:grpSpPr>
        <p:sp>
          <p:nvSpPr>
            <p:cNvPr id="77" name="Flowchart: Delay 76"/>
            <p:cNvSpPr/>
            <p:nvPr/>
          </p:nvSpPr>
          <p:spPr>
            <a:xfrm rot="16200000">
              <a:off x="564483" y="2568185"/>
              <a:ext cx="383899" cy="508000"/>
            </a:xfrm>
            <a:prstGeom prst="flowChartDelay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58600" y="2183385"/>
              <a:ext cx="395666" cy="3956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402500" y="4208668"/>
            <a:ext cx="237338" cy="388126"/>
            <a:chOff x="502433" y="2183385"/>
            <a:chExt cx="508000" cy="830749"/>
          </a:xfrm>
        </p:grpSpPr>
        <p:sp>
          <p:nvSpPr>
            <p:cNvPr id="80" name="Flowchart: Delay 79"/>
            <p:cNvSpPr/>
            <p:nvPr/>
          </p:nvSpPr>
          <p:spPr>
            <a:xfrm rot="16200000">
              <a:off x="564483" y="2568185"/>
              <a:ext cx="383899" cy="508000"/>
            </a:xfrm>
            <a:prstGeom prst="flowChartDelay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558600" y="2183385"/>
              <a:ext cx="395666" cy="3956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442976" y="1482406"/>
            <a:ext cx="150448" cy="246032"/>
            <a:chOff x="502433" y="2183385"/>
            <a:chExt cx="508000" cy="830749"/>
          </a:xfrm>
        </p:grpSpPr>
        <p:sp>
          <p:nvSpPr>
            <p:cNvPr id="83" name="Flowchart: Delay 82"/>
            <p:cNvSpPr/>
            <p:nvPr/>
          </p:nvSpPr>
          <p:spPr>
            <a:xfrm rot="16200000">
              <a:off x="564483" y="2568185"/>
              <a:ext cx="383899" cy="508000"/>
            </a:xfrm>
            <a:prstGeom prst="flowChartDelay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/>
            <p:cNvSpPr/>
            <p:nvPr/>
          </p:nvSpPr>
          <p:spPr>
            <a:xfrm>
              <a:off x="558600" y="2183385"/>
              <a:ext cx="395666" cy="3956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8040514" y="5076704"/>
            <a:ext cx="249749" cy="408422"/>
            <a:chOff x="502433" y="2183385"/>
            <a:chExt cx="508000" cy="830749"/>
          </a:xfrm>
        </p:grpSpPr>
        <p:sp>
          <p:nvSpPr>
            <p:cNvPr id="86" name="Flowchart: Delay 85"/>
            <p:cNvSpPr/>
            <p:nvPr/>
          </p:nvSpPr>
          <p:spPr>
            <a:xfrm rot="16200000">
              <a:off x="564483" y="2568185"/>
              <a:ext cx="383899" cy="508000"/>
            </a:xfrm>
            <a:prstGeom prst="flowChartDelay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>
              <a:off x="558600" y="2183385"/>
              <a:ext cx="395666" cy="3956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339037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365043" y="674120"/>
            <a:ext cx="4645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Model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komunikasi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daring: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82819" y="2198444"/>
            <a:ext cx="3610119" cy="2195755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Jenis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komunikasi</a:t>
            </a:r>
            <a:r>
              <a:rPr lang="en-US" dirty="0">
                <a:solidFill>
                  <a:schemeClr val="tx1"/>
                </a:solidFill>
              </a:rPr>
              <a:t> digital yang </a:t>
            </a:r>
            <a:r>
              <a:rPr lang="en-US" dirty="0" err="1">
                <a:solidFill>
                  <a:schemeClr val="tx1"/>
                </a:solidFill>
              </a:rPr>
              <a:t>dilakukan</a:t>
            </a:r>
            <a:r>
              <a:rPr lang="en-US" dirty="0">
                <a:solidFill>
                  <a:schemeClr val="tx1"/>
                </a:solidFill>
              </a:rPr>
              <a:t> dalam </a:t>
            </a:r>
            <a:r>
              <a:rPr lang="en-US" dirty="0" err="1">
                <a:solidFill>
                  <a:schemeClr val="tx1"/>
                </a:solidFill>
              </a:rPr>
              <a:t>waktu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bersamaan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oleh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pengirim</a:t>
            </a:r>
            <a:r>
              <a:rPr lang="en-US" dirty="0">
                <a:solidFill>
                  <a:schemeClr val="tx1"/>
                </a:solidFill>
              </a:rPr>
              <a:t> data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penerima</a:t>
            </a:r>
            <a:r>
              <a:rPr lang="en-US" dirty="0">
                <a:solidFill>
                  <a:schemeClr val="tx1"/>
                </a:solidFill>
              </a:rPr>
              <a:t> data (</a:t>
            </a:r>
            <a:r>
              <a:rPr lang="en-US" i="1" dirty="0">
                <a:solidFill>
                  <a:schemeClr val="tx1"/>
                </a:solidFill>
              </a:rPr>
              <a:t>real-time</a:t>
            </a:r>
            <a:r>
              <a:rPr lang="en-US" dirty="0">
                <a:solidFill>
                  <a:schemeClr val="tx1"/>
                </a:solidFill>
              </a:rPr>
              <a:t>).</a:t>
            </a:r>
          </a:p>
          <a:p>
            <a:pPr algn="ctr"/>
            <a:r>
              <a:rPr lang="en-US" dirty="0" err="1">
                <a:solidFill>
                  <a:schemeClr val="tx1"/>
                </a:solidFill>
              </a:rPr>
              <a:t>Contoh</a:t>
            </a:r>
            <a:r>
              <a:rPr lang="en-US" dirty="0">
                <a:solidFill>
                  <a:schemeClr val="tx1"/>
                </a:solidFill>
              </a:rPr>
              <a:t>: Chatting, teleconference, video conference</a:t>
            </a:r>
          </a:p>
        </p:txBody>
      </p:sp>
      <p:sp>
        <p:nvSpPr>
          <p:cNvPr id="19" name="Rectangle 18"/>
          <p:cNvSpPr/>
          <p:nvPr/>
        </p:nvSpPr>
        <p:spPr>
          <a:xfrm flipH="1">
            <a:off x="2097385" y="1693394"/>
            <a:ext cx="2980989" cy="6584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Komunikasi</a:t>
            </a:r>
            <a:r>
              <a:rPr lang="en-US" dirty="0"/>
              <a:t> daring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sinkron</a:t>
            </a:r>
            <a:r>
              <a:rPr lang="en-US" dirty="0"/>
              <a:t> (</a:t>
            </a:r>
            <a:r>
              <a:rPr lang="en-US" dirty="0" err="1"/>
              <a:t>serempak</a:t>
            </a:r>
            <a:r>
              <a:rPr lang="en-US" dirty="0"/>
              <a:t>)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097385" y="2538084"/>
            <a:ext cx="3609149" cy="2177849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524152" y="2198444"/>
            <a:ext cx="3610119" cy="2195755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Jenis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komunikasi</a:t>
            </a:r>
            <a:r>
              <a:rPr lang="en-US" dirty="0">
                <a:solidFill>
                  <a:schemeClr val="tx1"/>
                </a:solidFill>
              </a:rPr>
              <a:t> digital yang </a:t>
            </a:r>
            <a:r>
              <a:rPr lang="en-US" dirty="0" err="1">
                <a:solidFill>
                  <a:schemeClr val="tx1"/>
                </a:solidFill>
              </a:rPr>
              <a:t>dilakukan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secara</a:t>
            </a:r>
            <a:r>
              <a:rPr lang="en-US" dirty="0">
                <a:solidFill>
                  <a:schemeClr val="tx1"/>
                </a:solidFill>
              </a:rPr>
              <a:t> tidak </a:t>
            </a:r>
            <a:r>
              <a:rPr lang="en-US" dirty="0" err="1">
                <a:solidFill>
                  <a:schemeClr val="tx1"/>
                </a:solidFill>
              </a:rPr>
              <a:t>langsung</a:t>
            </a:r>
            <a:r>
              <a:rPr lang="en-US" dirty="0">
                <a:solidFill>
                  <a:schemeClr val="tx1"/>
                </a:solidFill>
              </a:rPr>
              <a:t> atau </a:t>
            </a:r>
            <a:r>
              <a:rPr lang="en-US" dirty="0" err="1">
                <a:solidFill>
                  <a:schemeClr val="tx1"/>
                </a:solidFill>
              </a:rPr>
              <a:t>mengalami</a:t>
            </a:r>
            <a:r>
              <a:rPr lang="en-US" dirty="0">
                <a:solidFill>
                  <a:schemeClr val="tx1"/>
                </a:solidFill>
              </a:rPr>
              <a:t> masa </a:t>
            </a:r>
            <a:r>
              <a:rPr lang="en-US" dirty="0" err="1">
                <a:solidFill>
                  <a:schemeClr val="tx1"/>
                </a:solidFill>
              </a:rPr>
              <a:t>jeda</a:t>
            </a:r>
            <a:r>
              <a:rPr lang="en-US" dirty="0">
                <a:solidFill>
                  <a:schemeClr val="tx1"/>
                </a:solidFill>
              </a:rPr>
              <a:t> (</a:t>
            </a:r>
            <a:r>
              <a:rPr lang="en-US" dirty="0" err="1">
                <a:solidFill>
                  <a:schemeClr val="tx1"/>
                </a:solidFill>
              </a:rPr>
              <a:t>tunda</a:t>
            </a:r>
            <a:r>
              <a:rPr lang="en-US" dirty="0">
                <a:solidFill>
                  <a:schemeClr val="tx1"/>
                </a:solidFill>
              </a:rPr>
              <a:t>). </a:t>
            </a:r>
          </a:p>
          <a:p>
            <a:pPr algn="ctr"/>
            <a:r>
              <a:rPr lang="en-US" dirty="0" err="1">
                <a:solidFill>
                  <a:schemeClr val="tx1"/>
                </a:solidFill>
              </a:rPr>
              <a:t>Contoh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Diskusi</a:t>
            </a:r>
            <a:r>
              <a:rPr lang="en-US" dirty="0">
                <a:solidFill>
                  <a:schemeClr val="tx1"/>
                </a:solidFill>
              </a:rPr>
              <a:t> pada forum </a:t>
            </a:r>
          </a:p>
        </p:txBody>
      </p:sp>
      <p:sp>
        <p:nvSpPr>
          <p:cNvPr id="22" name="Rectangle 21"/>
          <p:cNvSpPr/>
          <p:nvPr/>
        </p:nvSpPr>
        <p:spPr>
          <a:xfrm flipH="1">
            <a:off x="6838718" y="1693394"/>
            <a:ext cx="2980989" cy="6584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Komunikasi</a:t>
            </a:r>
            <a:r>
              <a:rPr lang="en-US" dirty="0"/>
              <a:t> daring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asinkron</a:t>
            </a:r>
            <a:r>
              <a:rPr lang="en-US" dirty="0"/>
              <a:t> (tidak </a:t>
            </a:r>
            <a:r>
              <a:rPr lang="en-US" dirty="0" err="1"/>
              <a:t>serempak</a:t>
            </a:r>
            <a:r>
              <a:rPr lang="en-US" dirty="0"/>
              <a:t>)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837748" y="2538084"/>
            <a:ext cx="3609149" cy="2177849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824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686694"/>
            <a:ext cx="4078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E-mail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922636" y="2252615"/>
            <a:ext cx="2511278" cy="1782544"/>
            <a:chOff x="4832744" y="1998572"/>
            <a:chExt cx="2511278" cy="1782544"/>
          </a:xfrm>
        </p:grpSpPr>
        <p:grpSp>
          <p:nvGrpSpPr>
            <p:cNvPr id="10" name="Google Shape;9821;p90"/>
            <p:cNvGrpSpPr/>
            <p:nvPr/>
          </p:nvGrpSpPr>
          <p:grpSpPr>
            <a:xfrm>
              <a:off x="4832744" y="2012233"/>
              <a:ext cx="2511278" cy="1768883"/>
              <a:chOff x="-1199300" y="3279250"/>
              <a:chExt cx="293025" cy="20640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1" name="Google Shape;9822;p90"/>
              <p:cNvSpPr/>
              <p:nvPr/>
            </p:nvSpPr>
            <p:spPr>
              <a:xfrm>
                <a:off x="-1183550" y="3395050"/>
                <a:ext cx="261525" cy="90600"/>
              </a:xfrm>
              <a:custGeom>
                <a:avLst/>
                <a:gdLst/>
                <a:ahLst/>
                <a:cxnLst/>
                <a:rect l="l" t="t" r="r" b="b"/>
                <a:pathLst>
                  <a:path w="10461" h="3624" extrusionOk="0">
                    <a:moveTo>
                      <a:pt x="3498" y="0"/>
                    </a:moveTo>
                    <a:lnTo>
                      <a:pt x="1" y="3529"/>
                    </a:lnTo>
                    <a:cubicBezTo>
                      <a:pt x="127" y="3623"/>
                      <a:pt x="284" y="3623"/>
                      <a:pt x="442" y="3623"/>
                    </a:cubicBezTo>
                    <a:lnTo>
                      <a:pt x="10051" y="3623"/>
                    </a:lnTo>
                    <a:cubicBezTo>
                      <a:pt x="10208" y="3623"/>
                      <a:pt x="10366" y="3560"/>
                      <a:pt x="10460" y="3529"/>
                    </a:cubicBezTo>
                    <a:lnTo>
                      <a:pt x="6963" y="0"/>
                    </a:lnTo>
                    <a:lnTo>
                      <a:pt x="5986" y="977"/>
                    </a:lnTo>
                    <a:cubicBezTo>
                      <a:pt x="5797" y="1166"/>
                      <a:pt x="5522" y="1260"/>
                      <a:pt x="5242" y="1260"/>
                    </a:cubicBezTo>
                    <a:cubicBezTo>
                      <a:pt x="4963" y="1260"/>
                      <a:pt x="4679" y="1166"/>
                      <a:pt x="4474" y="977"/>
                    </a:cubicBezTo>
                    <a:lnTo>
                      <a:pt x="34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9823;p90"/>
              <p:cNvSpPr/>
              <p:nvPr/>
            </p:nvSpPr>
            <p:spPr>
              <a:xfrm>
                <a:off x="-1184325" y="3279250"/>
                <a:ext cx="261500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10460" h="5176" extrusionOk="0">
                    <a:moveTo>
                      <a:pt x="410" y="1"/>
                    </a:moveTo>
                    <a:cubicBezTo>
                      <a:pt x="252" y="1"/>
                      <a:pt x="95" y="64"/>
                      <a:pt x="0" y="95"/>
                    </a:cubicBezTo>
                    <a:lnTo>
                      <a:pt x="3781" y="3876"/>
                    </a:lnTo>
                    <a:lnTo>
                      <a:pt x="4978" y="5105"/>
                    </a:lnTo>
                    <a:cubicBezTo>
                      <a:pt x="5041" y="5152"/>
                      <a:pt x="5143" y="5175"/>
                      <a:pt x="5246" y="5175"/>
                    </a:cubicBezTo>
                    <a:cubicBezTo>
                      <a:pt x="5348" y="5175"/>
                      <a:pt x="5450" y="5152"/>
                      <a:pt x="5513" y="5105"/>
                    </a:cubicBezTo>
                    <a:lnTo>
                      <a:pt x="6711" y="3876"/>
                    </a:lnTo>
                    <a:lnTo>
                      <a:pt x="10460" y="95"/>
                    </a:lnTo>
                    <a:cubicBezTo>
                      <a:pt x="10334" y="1"/>
                      <a:pt x="10176" y="1"/>
                      <a:pt x="100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9824;p90"/>
              <p:cNvSpPr/>
              <p:nvPr/>
            </p:nvSpPr>
            <p:spPr>
              <a:xfrm>
                <a:off x="-1199300" y="3294225"/>
                <a:ext cx="90600" cy="175650"/>
              </a:xfrm>
              <a:custGeom>
                <a:avLst/>
                <a:gdLst/>
                <a:ahLst/>
                <a:cxnLst/>
                <a:rect l="l" t="t" r="r" b="b"/>
                <a:pathLst>
                  <a:path w="3624" h="7026" extrusionOk="0">
                    <a:moveTo>
                      <a:pt x="126" y="0"/>
                    </a:moveTo>
                    <a:cubicBezTo>
                      <a:pt x="32" y="126"/>
                      <a:pt x="0" y="284"/>
                      <a:pt x="0" y="441"/>
                    </a:cubicBezTo>
                    <a:lnTo>
                      <a:pt x="0" y="6585"/>
                    </a:lnTo>
                    <a:cubicBezTo>
                      <a:pt x="0" y="6742"/>
                      <a:pt x="32" y="6900"/>
                      <a:pt x="126" y="7026"/>
                    </a:cubicBezTo>
                    <a:lnTo>
                      <a:pt x="3624" y="3466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9825;p90"/>
              <p:cNvSpPr/>
              <p:nvPr/>
            </p:nvSpPr>
            <p:spPr>
              <a:xfrm>
                <a:off x="-996875" y="3294225"/>
                <a:ext cx="90600" cy="177225"/>
              </a:xfrm>
              <a:custGeom>
                <a:avLst/>
                <a:gdLst/>
                <a:ahLst/>
                <a:cxnLst/>
                <a:rect l="l" t="t" r="r" b="b"/>
                <a:pathLst>
                  <a:path w="3624" h="7089" extrusionOk="0">
                    <a:moveTo>
                      <a:pt x="3529" y="0"/>
                    </a:moveTo>
                    <a:lnTo>
                      <a:pt x="0" y="3529"/>
                    </a:lnTo>
                    <a:lnTo>
                      <a:pt x="3529" y="7089"/>
                    </a:lnTo>
                    <a:cubicBezTo>
                      <a:pt x="3592" y="6963"/>
                      <a:pt x="3623" y="6805"/>
                      <a:pt x="3623" y="6648"/>
                    </a:cubicBezTo>
                    <a:lnTo>
                      <a:pt x="3623" y="504"/>
                    </a:lnTo>
                    <a:cubicBezTo>
                      <a:pt x="3592" y="284"/>
                      <a:pt x="3560" y="126"/>
                      <a:pt x="35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5686433" y="1998572"/>
              <a:ext cx="790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@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608946" y="2252615"/>
            <a:ext cx="4656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E-mail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atau</a:t>
            </a:r>
            <a:r>
              <a:rPr lang="en-US" sz="2800" i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electronic mail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08948" y="2783376"/>
            <a:ext cx="4022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e-mail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user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melampirkan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file, seperti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file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audio, video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file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cepat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melalui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internet.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99" y="4780447"/>
            <a:ext cx="663449" cy="66344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549" y="4850685"/>
            <a:ext cx="781340" cy="53120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122" y="4937219"/>
            <a:ext cx="1122280" cy="32097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2736" y="4615771"/>
            <a:ext cx="824864" cy="86543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554" y="4824461"/>
            <a:ext cx="765088" cy="51005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5563" y="4747803"/>
            <a:ext cx="588270" cy="60136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013" y="4800592"/>
            <a:ext cx="1279555" cy="55779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568" y="4715086"/>
            <a:ext cx="666807" cy="66680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626" y="4787537"/>
            <a:ext cx="1148223" cy="64587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009" y="4702923"/>
            <a:ext cx="1435378" cy="80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35716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Yuk,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Asah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Literasimu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! 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87341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686694"/>
            <a:ext cx="4078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Aplikasi</a:t>
            </a: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Chat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293" y="-281501"/>
            <a:ext cx="779982" cy="259994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1284962" y="2012278"/>
            <a:ext cx="10260904" cy="2982087"/>
            <a:chOff x="1469526" y="1579141"/>
            <a:chExt cx="10260904" cy="298208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0310" y="1579141"/>
              <a:ext cx="2800120" cy="155887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1121" y="3383641"/>
              <a:ext cx="1316254" cy="109687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7003" y="3326469"/>
              <a:ext cx="1193558" cy="1193558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3337" y="3302932"/>
              <a:ext cx="1193106" cy="1258296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6454" y="3353457"/>
              <a:ext cx="2511336" cy="1028157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7691" y="1893438"/>
              <a:ext cx="1065450" cy="106056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895" y="1774610"/>
              <a:ext cx="1298216" cy="1298216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764"/>
            <a:stretch/>
          </p:blipFill>
          <p:spPr>
            <a:xfrm>
              <a:off x="7822583" y="1579141"/>
              <a:ext cx="1585773" cy="1415084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1351" y="3420581"/>
              <a:ext cx="961033" cy="961033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3952" y="1921993"/>
              <a:ext cx="1088079" cy="1088079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9526" y="1932222"/>
              <a:ext cx="1067622" cy="10676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757994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546077"/>
            <a:ext cx="40788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Membuat</a:t>
            </a: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Blog</a:t>
            </a:r>
            <a:r>
              <a:rPr kumimoji="0" lang="en-US" sz="2800" b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</a:t>
            </a:r>
            <a:r>
              <a:rPr kumimoji="0" lang="en-US" sz="2800" b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Wordpress</a:t>
            </a:r>
            <a:endParaRPr kumimoji="0" lang="en-US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29131" y="4302495"/>
            <a:ext cx="7929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Teknologi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blog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diperkenalkan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John Barger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sekitar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tahun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1997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dikenal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“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web blog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”. Dengan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web blog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menulis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ide,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cerita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tutorial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pengalaman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pribadi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berkelanjutan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agar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diakses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dibaca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pengguna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di internet.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129" y="1911615"/>
            <a:ext cx="2174507" cy="217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0200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4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92552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Ruang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Kolaborasi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042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63882" y="602487"/>
            <a:ext cx="42594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Bekerja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Menggunakan Microsoft Word 365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153864" y="2629317"/>
            <a:ext cx="9836130" cy="2683282"/>
            <a:chOff x="690664" y="2502234"/>
            <a:chExt cx="10796069" cy="2945152"/>
          </a:xfrm>
        </p:grpSpPr>
        <p:sp>
          <p:nvSpPr>
            <p:cNvPr id="15" name="Pentagon 14"/>
            <p:cNvSpPr/>
            <p:nvPr/>
          </p:nvSpPr>
          <p:spPr>
            <a:xfrm>
              <a:off x="9219529" y="3830861"/>
              <a:ext cx="2267204" cy="286168"/>
            </a:xfrm>
            <a:prstGeom prst="homePlat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Pentagon 15"/>
            <p:cNvSpPr/>
            <p:nvPr/>
          </p:nvSpPr>
          <p:spPr>
            <a:xfrm>
              <a:off x="7086254" y="3831102"/>
              <a:ext cx="2267204" cy="286168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Pentagon 16"/>
            <p:cNvSpPr/>
            <p:nvPr/>
          </p:nvSpPr>
          <p:spPr>
            <a:xfrm>
              <a:off x="4961446" y="3824645"/>
              <a:ext cx="2267204" cy="286168"/>
            </a:xfrm>
            <a:prstGeom prst="homePlat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Pentagon 17"/>
            <p:cNvSpPr/>
            <p:nvPr/>
          </p:nvSpPr>
          <p:spPr>
            <a:xfrm>
              <a:off x="2823938" y="3824886"/>
              <a:ext cx="2267204" cy="286168"/>
            </a:xfrm>
            <a:prstGeom prst="homePlat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Pentagon 18"/>
            <p:cNvSpPr/>
            <p:nvPr/>
          </p:nvSpPr>
          <p:spPr>
            <a:xfrm>
              <a:off x="690664" y="3824859"/>
              <a:ext cx="2267204" cy="286168"/>
            </a:xfrm>
            <a:prstGeom prst="homePlat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1115183" y="2502236"/>
              <a:ext cx="1413933" cy="1413933"/>
            </a:xfrm>
            <a:prstGeom prst="ellipse">
              <a:avLst/>
            </a:prstGeom>
            <a:noFill/>
            <a:ln w="2286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3235638" y="4033453"/>
              <a:ext cx="1413933" cy="1413933"/>
            </a:xfrm>
            <a:prstGeom prst="ellipse">
              <a:avLst/>
            </a:prstGeom>
            <a:noFill/>
            <a:ln w="2286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5390198" y="2502235"/>
              <a:ext cx="1413933" cy="1413933"/>
            </a:xfrm>
            <a:prstGeom prst="ellipse">
              <a:avLst/>
            </a:prstGeom>
            <a:noFill/>
            <a:ln w="2286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7510773" y="4033452"/>
              <a:ext cx="1413933" cy="1413933"/>
            </a:xfrm>
            <a:prstGeom prst="ellipse">
              <a:avLst/>
            </a:prstGeom>
            <a:noFill/>
            <a:ln w="2286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9648281" y="2502234"/>
              <a:ext cx="1413933" cy="1413933"/>
            </a:xfrm>
            <a:prstGeom prst="ellipse">
              <a:avLst/>
            </a:prstGeom>
            <a:noFill/>
            <a:ln w="2286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Oval 25"/>
          <p:cNvSpPr/>
          <p:nvPr/>
        </p:nvSpPr>
        <p:spPr>
          <a:xfrm>
            <a:off x="2097378" y="3178344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881122" y="4553093"/>
            <a:ext cx="190157" cy="19015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171515" y="4553092"/>
            <a:ext cx="190157" cy="19015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862134" y="3075805"/>
            <a:ext cx="190157" cy="19015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52527" y="3075804"/>
            <a:ext cx="190157" cy="19015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007331" y="3307652"/>
            <a:ext cx="190157" cy="19015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7772214" y="4458014"/>
            <a:ext cx="190157" cy="19015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8062607" y="4458013"/>
            <a:ext cx="190157" cy="19015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7772214" y="4715468"/>
            <a:ext cx="190157" cy="19015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8062607" y="4715467"/>
            <a:ext cx="190157" cy="19015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9702614" y="3006783"/>
            <a:ext cx="190157" cy="19015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10096780" y="3006783"/>
            <a:ext cx="190157" cy="19015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9702614" y="3366190"/>
            <a:ext cx="190157" cy="19015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10096780" y="3366190"/>
            <a:ext cx="190157" cy="19015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9906623" y="3194123"/>
            <a:ext cx="190157" cy="19015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1072599" y="4146372"/>
            <a:ext cx="21367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Login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menggunakan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username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107550" y="2331136"/>
            <a:ext cx="20338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ikon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Word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dibawa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 dalam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interface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Word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66530" y="4106634"/>
            <a:ext cx="20338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Tampilan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interface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Microsoft Word 365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mirip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versi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fitur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tambahan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996795" y="3158861"/>
            <a:ext cx="2033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Klik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New – Blank Document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937568" y="4088389"/>
            <a:ext cx="2033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Berhasil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dokumen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baru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46193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D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he cloud storage data information concept">
            <a:extLst>
              <a:ext uri="{FF2B5EF4-FFF2-40B4-BE49-F238E27FC236}">
                <a16:creationId xmlns="" xmlns:a16="http://schemas.microsoft.com/office/drawing/2014/main" id="{EA29E286-9F86-CB5D-2D9D-D068064122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66" b="23082"/>
          <a:stretch/>
        </p:blipFill>
        <p:spPr bwMode="auto">
          <a:xfrm>
            <a:off x="15235" y="0"/>
            <a:ext cx="12161532" cy="6683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890" y="1696673"/>
            <a:ext cx="366703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Teknologi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Cloud</a:t>
            </a:r>
          </a:p>
        </p:txBody>
      </p:sp>
    </p:spTree>
    <p:extLst>
      <p:ext uri="{BB962C8B-B14F-4D97-AF65-F5344CB8AC3E}">
        <p14:creationId xmlns:p14="http://schemas.microsoft.com/office/powerpoint/2010/main" val="264702109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546077"/>
            <a:ext cx="40788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Media </a:t>
            </a:r>
            <a:r>
              <a:rPr kumimoji="0" lang="en-US" sz="28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Penyimpanan</a:t>
            </a: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Cloud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398" y="2019925"/>
            <a:ext cx="3786733" cy="12336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459" y="3059184"/>
            <a:ext cx="2967006" cy="29670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047" y="2079056"/>
            <a:ext cx="1449831" cy="12994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398" y="3703066"/>
            <a:ext cx="3786733" cy="164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00402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728958"/>
            <a:ext cx="4078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Membuat</a:t>
            </a: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Vlog di </a:t>
            </a:r>
            <a:r>
              <a:rPr kumimoji="0" lang="en-US" sz="28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Youtube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9131" y="4302495"/>
            <a:ext cx="7929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Vlog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perpaduan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istilah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video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blog. Vlog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dikatakan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aktivitas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blogging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menggunakan media video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didistribusikan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selalu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diperbarui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berkala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memperoleh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rating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pengunjung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023" y="632737"/>
            <a:ext cx="6904719" cy="517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0026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728958"/>
            <a:ext cx="4078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Google Form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92278" y="2893548"/>
            <a:ext cx="4427621" cy="2553891"/>
          </a:xfrm>
          <a:prstGeom prst="roundRect">
            <a:avLst/>
          </a:prstGeom>
          <a:noFill/>
          <a:ln w="19050">
            <a:solidFill>
              <a:srgbClr val="7030A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Google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Form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layanan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memungkinkan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user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form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sejumlah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pertanyaan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kolom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isian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online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Tujuannya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memudahkan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pengisian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dibutuhkan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suatu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institusi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organisasi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pelanggan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anggotanya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melalui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sambungan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internet.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082" y="2114794"/>
            <a:ext cx="2424186" cy="3332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5256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838203" y="317167"/>
            <a:ext cx="6005657" cy="1261974"/>
            <a:chOff x="838203" y="317167"/>
            <a:chExt cx="6005657" cy="1261974"/>
          </a:xfrm>
        </p:grpSpPr>
        <p:sp>
          <p:nvSpPr>
            <p:cNvPr id="10" name="Google Shape;2838;p133"/>
            <p:cNvSpPr/>
            <p:nvPr/>
          </p:nvSpPr>
          <p:spPr>
            <a:xfrm>
              <a:off x="838203" y="317167"/>
              <a:ext cx="631323" cy="63114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Google Shape;2839;p133"/>
            <p:cNvSpPr/>
            <p:nvPr/>
          </p:nvSpPr>
          <p:spPr>
            <a:xfrm>
              <a:off x="1072599" y="551495"/>
              <a:ext cx="794088" cy="793619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2" name="Google Shape;2840;p133"/>
            <p:cNvSpPr/>
            <p:nvPr/>
          </p:nvSpPr>
          <p:spPr>
            <a:xfrm>
              <a:off x="1469797" y="524871"/>
              <a:ext cx="5374063" cy="1054270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052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052" y="2251"/>
                    <a:pt x="1052" y="4804"/>
                  </a:cubicBezTo>
                  <a:cubicBezTo>
                    <a:pt x="1052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263884" y="615574"/>
            <a:ext cx="4441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Menerapkan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e-learning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dengan Google Classroom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74754" y="1922827"/>
            <a:ext cx="917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presepsi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dasar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e-learning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berikut.</a:t>
            </a:r>
          </a:p>
        </p:txBody>
      </p:sp>
      <p:grpSp>
        <p:nvGrpSpPr>
          <p:cNvPr id="15" name="Google Shape;2722;p78"/>
          <p:cNvGrpSpPr/>
          <p:nvPr/>
        </p:nvGrpSpPr>
        <p:grpSpPr>
          <a:xfrm>
            <a:off x="1440046" y="2640377"/>
            <a:ext cx="9005586" cy="1450359"/>
            <a:chOff x="4411970" y="1801825"/>
            <a:chExt cx="734586" cy="409262"/>
          </a:xfrm>
        </p:grpSpPr>
        <p:sp>
          <p:nvSpPr>
            <p:cNvPr id="16" name="Google Shape;2723;p78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724;p78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9" name="Google Shape;2722;p78"/>
          <p:cNvGrpSpPr/>
          <p:nvPr/>
        </p:nvGrpSpPr>
        <p:grpSpPr>
          <a:xfrm rot="10800000">
            <a:off x="1469526" y="4161333"/>
            <a:ext cx="9005586" cy="1450359"/>
            <a:chOff x="4411970" y="1801825"/>
            <a:chExt cx="734586" cy="409262"/>
          </a:xfrm>
        </p:grpSpPr>
        <p:sp>
          <p:nvSpPr>
            <p:cNvPr id="20" name="Google Shape;2723;p78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724;p78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548009" y="2865317"/>
            <a:ext cx="17727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i="1" dirty="0"/>
              <a:t>Electronic base e-learning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768614" y="4692262"/>
            <a:ext cx="1630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i="1" dirty="0"/>
              <a:t>Internet base e-learning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82248" y="2776027"/>
            <a:ext cx="6732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1600" dirty="0" err="1"/>
              <a:t>Metode</a:t>
            </a:r>
            <a:r>
              <a:rPr lang="en-US" sz="1600" dirty="0"/>
              <a:t> </a:t>
            </a:r>
            <a:r>
              <a:rPr lang="en-US" sz="1600" dirty="0" err="1"/>
              <a:t>pembelajaran</a:t>
            </a:r>
            <a:r>
              <a:rPr lang="en-US" sz="1600" dirty="0"/>
              <a:t> </a:t>
            </a:r>
            <a:r>
              <a:rPr lang="en-US" sz="1600" dirty="0" err="1"/>
              <a:t>berbasis</a:t>
            </a:r>
            <a:r>
              <a:rPr lang="en-US" sz="1600" dirty="0"/>
              <a:t> IT dengan </a:t>
            </a:r>
            <a:r>
              <a:rPr lang="en-US" sz="1600" dirty="0" err="1"/>
              <a:t>memanfaatkan</a:t>
            </a:r>
            <a:r>
              <a:rPr lang="en-US" sz="1600" dirty="0"/>
              <a:t> media digital, </a:t>
            </a:r>
            <a:r>
              <a:rPr lang="en-US" sz="1600" dirty="0" err="1"/>
              <a:t>baik</a:t>
            </a:r>
            <a:r>
              <a:rPr lang="en-US" sz="1600" dirty="0"/>
              <a:t> </a:t>
            </a:r>
            <a:r>
              <a:rPr lang="en-US" sz="1600" dirty="0" err="1"/>
              <a:t>secara</a:t>
            </a:r>
            <a:r>
              <a:rPr lang="en-US" sz="1600" dirty="0"/>
              <a:t> online </a:t>
            </a:r>
            <a:r>
              <a:rPr lang="en-US" sz="1600" dirty="0" err="1"/>
              <a:t>maupun</a:t>
            </a:r>
            <a:r>
              <a:rPr lang="en-US" sz="1600" dirty="0"/>
              <a:t> </a:t>
            </a:r>
            <a:r>
              <a:rPr lang="en-US" sz="1600" i="1" dirty="0"/>
              <a:t>offline</a:t>
            </a:r>
            <a:r>
              <a:rPr lang="en-US" sz="1600" dirty="0"/>
              <a:t>. </a:t>
            </a:r>
            <a:r>
              <a:rPr lang="en-US" sz="1600" dirty="0" err="1"/>
              <a:t>Misal</a:t>
            </a:r>
            <a:r>
              <a:rPr lang="en-US" sz="1600" dirty="0"/>
              <a:t>, video </a:t>
            </a:r>
            <a:r>
              <a:rPr lang="en-US" sz="1600" i="1" dirty="0"/>
              <a:t>file</a:t>
            </a:r>
            <a:r>
              <a:rPr lang="en-US" sz="1600" dirty="0"/>
              <a:t>, </a:t>
            </a:r>
            <a:r>
              <a:rPr lang="en-US" sz="1600" dirty="0" err="1"/>
              <a:t>presentasi</a:t>
            </a:r>
            <a:r>
              <a:rPr lang="en-US" sz="1600" dirty="0"/>
              <a:t> dengan </a:t>
            </a:r>
            <a:r>
              <a:rPr lang="en-US" sz="1600" dirty="0" err="1"/>
              <a:t>proyektor</a:t>
            </a:r>
            <a:r>
              <a:rPr lang="en-US" sz="1600" dirty="0"/>
              <a:t> LCD, </a:t>
            </a:r>
            <a:r>
              <a:rPr lang="en-US" sz="1600" dirty="0" err="1"/>
              <a:t>animasi</a:t>
            </a:r>
            <a:r>
              <a:rPr lang="en-US" sz="1600" dirty="0"/>
              <a:t>, </a:t>
            </a:r>
            <a:r>
              <a:rPr lang="en-US" sz="1600" dirty="0" err="1"/>
              <a:t>pembelajaran</a:t>
            </a:r>
            <a:r>
              <a:rPr lang="en-US" sz="1600" dirty="0"/>
              <a:t> </a:t>
            </a:r>
            <a:r>
              <a:rPr lang="en-US" sz="1600" dirty="0" err="1"/>
              <a:t>berbasis</a:t>
            </a:r>
            <a:r>
              <a:rPr lang="en-US" sz="1600" dirty="0"/>
              <a:t> multimedia, </a:t>
            </a:r>
            <a:r>
              <a:rPr lang="en-US" sz="1600" dirty="0" err="1"/>
              <a:t>dll</a:t>
            </a:r>
            <a:r>
              <a:rPr lang="en-US" sz="1600" dirty="0"/>
              <a:t>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94913" y="4599928"/>
            <a:ext cx="6732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1600" dirty="0" err="1"/>
              <a:t>Metode</a:t>
            </a:r>
            <a:r>
              <a:rPr lang="en-US" sz="1600" dirty="0"/>
              <a:t> </a:t>
            </a:r>
            <a:r>
              <a:rPr lang="en-US" sz="1600" dirty="0" err="1"/>
              <a:t>pembelajaran</a:t>
            </a:r>
            <a:r>
              <a:rPr lang="en-US" sz="1600" dirty="0"/>
              <a:t> yang </a:t>
            </a:r>
            <a:r>
              <a:rPr lang="en-US" sz="1600" dirty="0" err="1"/>
              <a:t>memanfaatkan</a:t>
            </a:r>
            <a:r>
              <a:rPr lang="en-US" sz="1600" dirty="0"/>
              <a:t> </a:t>
            </a:r>
            <a:r>
              <a:rPr lang="en-US" sz="1600" dirty="0" err="1"/>
              <a:t>jaringan</a:t>
            </a:r>
            <a:r>
              <a:rPr lang="en-US" sz="1600" dirty="0"/>
              <a:t> internet </a:t>
            </a:r>
            <a:r>
              <a:rPr lang="en-US" sz="1600" dirty="0" err="1"/>
              <a:t>sebagai</a:t>
            </a:r>
            <a:r>
              <a:rPr lang="en-US" sz="1600" dirty="0"/>
              <a:t> media </a:t>
            </a:r>
            <a:r>
              <a:rPr lang="en-US" sz="1600" dirty="0" err="1"/>
              <a:t>utamanya</a:t>
            </a:r>
            <a:r>
              <a:rPr lang="en-US" sz="1600" dirty="0"/>
              <a:t>. Dengan </a:t>
            </a:r>
            <a:r>
              <a:rPr lang="en-US" sz="1600" dirty="0" err="1"/>
              <a:t>sistem</a:t>
            </a:r>
            <a:r>
              <a:rPr lang="en-US" sz="1600" dirty="0"/>
              <a:t> </a:t>
            </a:r>
            <a:r>
              <a:rPr lang="en-US" sz="1600" dirty="0" err="1"/>
              <a:t>ini</a:t>
            </a:r>
            <a:r>
              <a:rPr lang="en-US" sz="1600" dirty="0"/>
              <a:t>, </a:t>
            </a:r>
            <a:r>
              <a:rPr lang="en-US" sz="1600" dirty="0" err="1"/>
              <a:t>peserta</a:t>
            </a:r>
            <a:r>
              <a:rPr lang="en-US" sz="1600" dirty="0"/>
              <a:t> </a:t>
            </a:r>
            <a:r>
              <a:rPr lang="en-US" sz="1600" dirty="0" err="1"/>
              <a:t>didik</a:t>
            </a:r>
            <a:r>
              <a:rPr lang="en-US" sz="1600" dirty="0"/>
              <a:t> dapat </a:t>
            </a:r>
            <a:r>
              <a:rPr lang="en-US" sz="1600" dirty="0" err="1"/>
              <a:t>mengakses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menggunakannya</a:t>
            </a:r>
            <a:r>
              <a:rPr lang="en-US" sz="1600" dirty="0"/>
              <a:t> </a:t>
            </a:r>
            <a:r>
              <a:rPr lang="en-US" sz="1600" dirty="0" err="1"/>
              <a:t>sebagai</a:t>
            </a:r>
            <a:r>
              <a:rPr lang="en-US" sz="1600" dirty="0"/>
              <a:t> </a:t>
            </a:r>
            <a:r>
              <a:rPr lang="en-US" sz="1600" dirty="0" err="1"/>
              <a:t>sarana</a:t>
            </a:r>
            <a:r>
              <a:rPr lang="en-US" sz="1600" dirty="0"/>
              <a:t> </a:t>
            </a:r>
            <a:r>
              <a:rPr lang="en-US" sz="1600" dirty="0" err="1"/>
              <a:t>belajar</a:t>
            </a:r>
            <a:r>
              <a:rPr lang="en-US" sz="1600" dirty="0"/>
              <a:t> </a:t>
            </a:r>
            <a:r>
              <a:rPr lang="en-US" sz="1600" dirty="0" err="1"/>
              <a:t>selama</a:t>
            </a:r>
            <a:r>
              <a:rPr lang="en-US" sz="1600" dirty="0"/>
              <a:t> </a:t>
            </a:r>
            <a:r>
              <a:rPr lang="en-US" sz="1600" dirty="0" err="1"/>
              <a:t>terkoneksi</a:t>
            </a:r>
            <a:r>
              <a:rPr lang="en-US" sz="1600" dirty="0"/>
              <a:t> dengan internet.</a:t>
            </a:r>
          </a:p>
        </p:txBody>
      </p:sp>
    </p:spTree>
    <p:extLst>
      <p:ext uri="{BB962C8B-B14F-4D97-AF65-F5344CB8AC3E}">
        <p14:creationId xmlns:p14="http://schemas.microsoft.com/office/powerpoint/2010/main" val="38279200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812134" y="1538314"/>
            <a:ext cx="10398494" cy="4044341"/>
            <a:chOff x="889136" y="402533"/>
            <a:chExt cx="10398494" cy="4044341"/>
          </a:xfrm>
        </p:grpSpPr>
        <p:sp>
          <p:nvSpPr>
            <p:cNvPr id="3" name="Rounded Rectangle 2"/>
            <p:cNvSpPr/>
            <p:nvPr/>
          </p:nvSpPr>
          <p:spPr>
            <a:xfrm>
              <a:off x="4529090" y="664143"/>
              <a:ext cx="3118586" cy="3782731"/>
            </a:xfrm>
            <a:prstGeom prst="roundRect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LCMS </a:t>
              </a:r>
              <a:r>
                <a:rPr lang="en-US" dirty="0">
                  <a:solidFill>
                    <a:schemeClr val="accent5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(</a:t>
              </a:r>
              <a:r>
                <a:rPr lang="en-US" i="1" dirty="0">
                  <a:solidFill>
                    <a:schemeClr val="accent5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Learning Content Management System</a:t>
              </a:r>
              <a:r>
                <a:rPr lang="en-US" dirty="0">
                  <a:solidFill>
                    <a:schemeClr val="accent5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)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merupakan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lanjutan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dari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LMS, yang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dilengkapi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fitur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tambahan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untuk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membuat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mengelola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konten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pembelajaran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serta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dilengkapi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dengan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fitur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monitoring,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penyediaan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data,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laporan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yang lebih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rinci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889136" y="664143"/>
              <a:ext cx="3118586" cy="3782730"/>
            </a:xfrm>
            <a:prstGeom prst="roundRect">
              <a:avLst/>
            </a:prstGeom>
            <a:noFill/>
            <a:ln w="38100"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LMS </a:t>
              </a:r>
              <a:r>
                <a:rPr lang="en-US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(</a:t>
              </a:r>
              <a:r>
                <a:rPr lang="en-US" i="1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Learning Management System</a:t>
              </a:r>
              <a:r>
                <a:rPr lang="en-US" dirty="0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)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menyediakan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fitur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pengelolaan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pembelajaran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i="1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content delivery system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dokumentasi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presensi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peserta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i="1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e-learning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pengiriman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soal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pemeriksaan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jawaban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serta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pengumuman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berita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materi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belajar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8169044" y="664144"/>
              <a:ext cx="3118586" cy="3782730"/>
            </a:xfrm>
            <a:prstGeom prst="roundRect">
              <a:avLst/>
            </a:prstGeom>
            <a:noFill/>
            <a:ln w="381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SLN </a:t>
              </a:r>
              <a:r>
                <a:rPr lang="en-US" dirty="0">
                  <a:solidFill>
                    <a:schemeClr val="accent2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(</a:t>
              </a:r>
              <a:r>
                <a:rPr lang="en-US" i="1" dirty="0">
                  <a:solidFill>
                    <a:schemeClr val="accent2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Social Learning Network</a:t>
              </a:r>
              <a:r>
                <a:rPr lang="en-US" dirty="0">
                  <a:solidFill>
                    <a:schemeClr val="accent2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)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merupakan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lanjutan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dari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teknologi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LCMS.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Teknologi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ini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telah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ditambahkan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fitur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kolaborasi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diskusi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analisis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hubungan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sosial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yang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diharapkan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akan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menstimulasi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peserta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didik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untuk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berkolaborasi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secara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lebih </a:t>
              </a:r>
              <a:r>
                <a:rPr lang="en-US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aktif</a:t>
              </a:r>
              <a:r>
                <a: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615844" y="402533"/>
              <a:ext cx="1665170" cy="52322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Cambria" panose="02040503050406030204" pitchFamily="18" charset="0"/>
                  <a:ea typeface="Cambria" panose="02040503050406030204" pitchFamily="18" charset="0"/>
                </a:rPr>
                <a:t>LMS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255798" y="402533"/>
              <a:ext cx="1665170" cy="5232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Cambria" panose="02040503050406030204" pitchFamily="18" charset="0"/>
                  <a:ea typeface="Cambria" panose="02040503050406030204" pitchFamily="18" charset="0"/>
                </a:rPr>
                <a:t>LCMS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893185" y="402533"/>
              <a:ext cx="1665170" cy="5232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Cambria" panose="02040503050406030204" pitchFamily="18" charset="0"/>
                  <a:ea typeface="Cambria" panose="02040503050406030204" pitchFamily="18" charset="0"/>
                </a:rPr>
                <a:t>SLN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92823" y="534518"/>
            <a:ext cx="5455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Teknologi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diterapkan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e-learning:</a:t>
            </a:r>
          </a:p>
        </p:txBody>
      </p:sp>
    </p:spTree>
    <p:extLst>
      <p:ext uri="{BB962C8B-B14F-4D97-AF65-F5344CB8AC3E}">
        <p14:creationId xmlns:p14="http://schemas.microsoft.com/office/powerpoint/2010/main" val="82236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Ruang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Kolaborasi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3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78653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Young content creator girl editing video on her laptop. working from home">
            <a:extLst>
              <a:ext uri="{FF2B5EF4-FFF2-40B4-BE49-F238E27FC236}">
                <a16:creationId xmlns="" xmlns:a16="http://schemas.microsoft.com/office/drawing/2014/main" id="{120F2E11-AEF7-2999-9F41-6F15ED80A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890" y="1450452"/>
            <a:ext cx="3667033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Teknis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Grafis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Video Editing</a:t>
            </a:r>
          </a:p>
        </p:txBody>
      </p:sp>
    </p:spTree>
    <p:extLst>
      <p:ext uri="{BB962C8B-B14F-4D97-AF65-F5344CB8AC3E}">
        <p14:creationId xmlns:p14="http://schemas.microsoft.com/office/powerpoint/2010/main" val="391336213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938838" y="1835363"/>
            <a:ext cx="5137679" cy="3425119"/>
          </a:xfrm>
          <a:prstGeom prst="rect">
            <a:avLst/>
          </a:prstGeom>
          <a:noFill/>
          <a:ln w="38100">
            <a:solidFill>
              <a:srgbClr val="C22E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838203" y="317167"/>
            <a:ext cx="6005657" cy="1261974"/>
            <a:chOff x="838203" y="317167"/>
            <a:chExt cx="6005657" cy="1261974"/>
          </a:xfrm>
        </p:grpSpPr>
        <p:sp>
          <p:nvSpPr>
            <p:cNvPr id="5" name="Google Shape;2838;p133"/>
            <p:cNvSpPr/>
            <p:nvPr/>
          </p:nvSpPr>
          <p:spPr>
            <a:xfrm>
              <a:off x="838203" y="317167"/>
              <a:ext cx="631323" cy="63114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1072599" y="551495"/>
              <a:ext cx="794088" cy="793619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1469797" y="524871"/>
              <a:ext cx="5374063" cy="1054270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052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052" y="2251"/>
                    <a:pt x="1052" y="4804"/>
                  </a:cubicBezTo>
                  <a:cubicBezTo>
                    <a:pt x="1052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801923"/>
            <a:ext cx="4441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Definisi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Konsep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Grafis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16045" y="3291376"/>
            <a:ext cx="3366894" cy="2185214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Desain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grafis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seni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mendesain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gambar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cabang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ilmu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seni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rupa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yang lebih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condong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pemolesan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tekstur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warna,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kanvas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310" y="2011542"/>
            <a:ext cx="5137679" cy="342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35533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1616;p72"/>
          <p:cNvSpPr/>
          <p:nvPr/>
        </p:nvSpPr>
        <p:spPr>
          <a:xfrm rot="16562531">
            <a:off x="-900788" y="381951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543;p70"/>
          <p:cNvSpPr/>
          <p:nvPr/>
        </p:nvSpPr>
        <p:spPr>
          <a:xfrm rot="13587038">
            <a:off x="9370317" y="2761767"/>
            <a:ext cx="3403944" cy="3389830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1634213" y="1757982"/>
            <a:ext cx="8908329" cy="3261091"/>
          </a:xfrm>
          <a:prstGeom prst="rect">
            <a:avLst/>
          </a:prstGeom>
          <a:solidFill>
            <a:schemeClr val="accent4">
              <a:lumMod val="20000"/>
              <a:lumOff val="8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634214" y="5009124"/>
            <a:ext cx="8908329" cy="10523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611984" y="735291"/>
            <a:ext cx="8908329" cy="9803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7" name="Google Shape;10183;p60"/>
          <p:cNvGrpSpPr/>
          <p:nvPr/>
        </p:nvGrpSpPr>
        <p:grpSpPr>
          <a:xfrm>
            <a:off x="1477751" y="611320"/>
            <a:ext cx="9221259" cy="5552425"/>
            <a:chOff x="3042703" y="1529137"/>
            <a:chExt cx="411535" cy="315587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8" name="Google Shape;10184;p60"/>
            <p:cNvSpPr/>
            <p:nvPr/>
          </p:nvSpPr>
          <p:spPr>
            <a:xfrm>
              <a:off x="3042703" y="1529137"/>
              <a:ext cx="411535" cy="315587"/>
            </a:xfrm>
            <a:custGeom>
              <a:avLst/>
              <a:gdLst/>
              <a:ahLst/>
              <a:cxnLst/>
              <a:rect l="l" t="t" r="r" b="b"/>
              <a:pathLst>
                <a:path w="12919" h="9907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lnTo>
                    <a:pt x="1" y="9716"/>
                  </a:lnTo>
                  <a:cubicBezTo>
                    <a:pt x="1" y="9823"/>
                    <a:pt x="96" y="9906"/>
                    <a:pt x="191" y="9906"/>
                  </a:cubicBezTo>
                  <a:lnTo>
                    <a:pt x="2394" y="9906"/>
                  </a:lnTo>
                  <a:cubicBezTo>
                    <a:pt x="2501" y="9906"/>
                    <a:pt x="2584" y="9823"/>
                    <a:pt x="2584" y="9716"/>
                  </a:cubicBezTo>
                  <a:cubicBezTo>
                    <a:pt x="2584" y="9609"/>
                    <a:pt x="2501" y="9525"/>
                    <a:pt x="2394" y="9525"/>
                  </a:cubicBezTo>
                  <a:lnTo>
                    <a:pt x="382" y="9525"/>
                  </a:lnTo>
                  <a:lnTo>
                    <a:pt x="382" y="7989"/>
                  </a:lnTo>
                  <a:lnTo>
                    <a:pt x="8287" y="7989"/>
                  </a:lnTo>
                  <a:cubicBezTo>
                    <a:pt x="8394" y="7989"/>
                    <a:pt x="8478" y="7894"/>
                    <a:pt x="8478" y="7799"/>
                  </a:cubicBezTo>
                  <a:cubicBezTo>
                    <a:pt x="8478" y="7692"/>
                    <a:pt x="8394" y="7596"/>
                    <a:pt x="8287" y="7596"/>
                  </a:cubicBezTo>
                  <a:lnTo>
                    <a:pt x="382" y="7596"/>
                  </a:lnTo>
                  <a:lnTo>
                    <a:pt x="382" y="2167"/>
                  </a:lnTo>
                  <a:lnTo>
                    <a:pt x="12550" y="2167"/>
                  </a:lnTo>
                  <a:lnTo>
                    <a:pt x="12550" y="7596"/>
                  </a:lnTo>
                  <a:lnTo>
                    <a:pt x="9287" y="7596"/>
                  </a:lnTo>
                  <a:cubicBezTo>
                    <a:pt x="9180" y="7596"/>
                    <a:pt x="9097" y="7692"/>
                    <a:pt x="9097" y="7799"/>
                  </a:cubicBezTo>
                  <a:cubicBezTo>
                    <a:pt x="9097" y="7894"/>
                    <a:pt x="9180" y="7989"/>
                    <a:pt x="9287" y="7989"/>
                  </a:cubicBezTo>
                  <a:lnTo>
                    <a:pt x="12538" y="7989"/>
                  </a:lnTo>
                  <a:lnTo>
                    <a:pt x="12538" y="9525"/>
                  </a:lnTo>
                  <a:lnTo>
                    <a:pt x="3251" y="9525"/>
                  </a:lnTo>
                  <a:cubicBezTo>
                    <a:pt x="3144" y="9525"/>
                    <a:pt x="3049" y="9609"/>
                    <a:pt x="3049" y="9716"/>
                  </a:cubicBezTo>
                  <a:cubicBezTo>
                    <a:pt x="3049" y="9823"/>
                    <a:pt x="3144" y="9906"/>
                    <a:pt x="3251" y="9906"/>
                  </a:cubicBezTo>
                  <a:lnTo>
                    <a:pt x="12728" y="9906"/>
                  </a:lnTo>
                  <a:cubicBezTo>
                    <a:pt x="12835" y="9906"/>
                    <a:pt x="12919" y="9823"/>
                    <a:pt x="12919" y="9716"/>
                  </a:cubicBezTo>
                  <a:lnTo>
                    <a:pt x="12919" y="191"/>
                  </a:lnTo>
                  <a:cubicBezTo>
                    <a:pt x="12907" y="84"/>
                    <a:pt x="12835" y="0"/>
                    <a:pt x="12728" y="0"/>
                  </a:cubicBezTo>
                  <a:lnTo>
                    <a:pt x="6859" y="0"/>
                  </a:lnTo>
                  <a:cubicBezTo>
                    <a:pt x="6763" y="0"/>
                    <a:pt x="6668" y="84"/>
                    <a:pt x="6668" y="191"/>
                  </a:cubicBezTo>
                  <a:cubicBezTo>
                    <a:pt x="6668" y="298"/>
                    <a:pt x="6763" y="381"/>
                    <a:pt x="6859" y="381"/>
                  </a:cubicBezTo>
                  <a:lnTo>
                    <a:pt x="12538" y="381"/>
                  </a:lnTo>
                  <a:lnTo>
                    <a:pt x="12538" y="1810"/>
                  </a:lnTo>
                  <a:lnTo>
                    <a:pt x="370" y="1810"/>
                  </a:lnTo>
                  <a:lnTo>
                    <a:pt x="370" y="381"/>
                  </a:lnTo>
                  <a:lnTo>
                    <a:pt x="6001" y="381"/>
                  </a:lnTo>
                  <a:cubicBezTo>
                    <a:pt x="6108" y="381"/>
                    <a:pt x="6192" y="298"/>
                    <a:pt x="6192" y="191"/>
                  </a:cubicBezTo>
                  <a:cubicBezTo>
                    <a:pt x="6192" y="84"/>
                    <a:pt x="6097" y="0"/>
                    <a:pt x="6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0185;p60"/>
            <p:cNvSpPr/>
            <p:nvPr/>
          </p:nvSpPr>
          <p:spPr>
            <a:xfrm>
              <a:off x="3077967" y="1557965"/>
              <a:ext cx="12169" cy="12551"/>
            </a:xfrm>
            <a:custGeom>
              <a:avLst/>
              <a:gdLst/>
              <a:ahLst/>
              <a:cxnLst/>
              <a:rect l="l" t="t" r="r" b="b"/>
              <a:pathLst>
                <a:path w="382" h="394" extrusionOk="0">
                  <a:moveTo>
                    <a:pt x="191" y="0"/>
                  </a:moveTo>
                  <a:cubicBezTo>
                    <a:pt x="84" y="0"/>
                    <a:pt x="1" y="95"/>
                    <a:pt x="1" y="191"/>
                  </a:cubicBezTo>
                  <a:cubicBezTo>
                    <a:pt x="1" y="298"/>
                    <a:pt x="84" y="393"/>
                    <a:pt x="191" y="393"/>
                  </a:cubicBezTo>
                  <a:cubicBezTo>
                    <a:pt x="298" y="393"/>
                    <a:pt x="382" y="298"/>
                    <a:pt x="382" y="191"/>
                  </a:cubicBezTo>
                  <a:cubicBezTo>
                    <a:pt x="382" y="95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0186;p60"/>
            <p:cNvSpPr/>
            <p:nvPr/>
          </p:nvSpPr>
          <p:spPr>
            <a:xfrm>
              <a:off x="3099978" y="1557965"/>
              <a:ext cx="12551" cy="12551"/>
            </a:xfrm>
            <a:custGeom>
              <a:avLst/>
              <a:gdLst/>
              <a:ahLst/>
              <a:cxnLst/>
              <a:rect l="l" t="t" r="r" b="b"/>
              <a:pathLst>
                <a:path w="394" h="394" extrusionOk="0">
                  <a:moveTo>
                    <a:pt x="203" y="0"/>
                  </a:moveTo>
                  <a:cubicBezTo>
                    <a:pt x="96" y="0"/>
                    <a:pt x="0" y="95"/>
                    <a:pt x="0" y="191"/>
                  </a:cubicBezTo>
                  <a:cubicBezTo>
                    <a:pt x="0" y="298"/>
                    <a:pt x="96" y="393"/>
                    <a:pt x="203" y="393"/>
                  </a:cubicBezTo>
                  <a:cubicBezTo>
                    <a:pt x="298" y="393"/>
                    <a:pt x="393" y="298"/>
                    <a:pt x="393" y="191"/>
                  </a:cubicBezTo>
                  <a:cubicBezTo>
                    <a:pt x="393" y="95"/>
                    <a:pt x="298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0187;p60"/>
            <p:cNvSpPr/>
            <p:nvPr/>
          </p:nvSpPr>
          <p:spPr>
            <a:xfrm>
              <a:off x="3122341" y="1557965"/>
              <a:ext cx="12551" cy="12551"/>
            </a:xfrm>
            <a:custGeom>
              <a:avLst/>
              <a:gdLst/>
              <a:ahLst/>
              <a:cxnLst/>
              <a:rect l="l" t="t" r="r" b="b"/>
              <a:pathLst>
                <a:path w="394" h="394" extrusionOk="0">
                  <a:moveTo>
                    <a:pt x="191" y="0"/>
                  </a:moveTo>
                  <a:cubicBezTo>
                    <a:pt x="96" y="0"/>
                    <a:pt x="1" y="95"/>
                    <a:pt x="1" y="191"/>
                  </a:cubicBezTo>
                  <a:cubicBezTo>
                    <a:pt x="1" y="298"/>
                    <a:pt x="96" y="393"/>
                    <a:pt x="191" y="393"/>
                  </a:cubicBezTo>
                  <a:cubicBezTo>
                    <a:pt x="298" y="393"/>
                    <a:pt x="394" y="298"/>
                    <a:pt x="394" y="191"/>
                  </a:cubicBezTo>
                  <a:cubicBezTo>
                    <a:pt x="394" y="95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0188;p60"/>
            <p:cNvSpPr/>
            <p:nvPr/>
          </p:nvSpPr>
          <p:spPr>
            <a:xfrm>
              <a:off x="3342331" y="1557965"/>
              <a:ext cx="79669" cy="12551"/>
            </a:xfrm>
            <a:custGeom>
              <a:avLst/>
              <a:gdLst/>
              <a:ahLst/>
              <a:cxnLst/>
              <a:rect l="l" t="t" r="r" b="b"/>
              <a:pathLst>
                <a:path w="2501" h="394" extrusionOk="0">
                  <a:moveTo>
                    <a:pt x="191" y="0"/>
                  </a:moveTo>
                  <a:cubicBezTo>
                    <a:pt x="84" y="0"/>
                    <a:pt x="0" y="95"/>
                    <a:pt x="0" y="191"/>
                  </a:cubicBezTo>
                  <a:cubicBezTo>
                    <a:pt x="0" y="298"/>
                    <a:pt x="96" y="393"/>
                    <a:pt x="191" y="393"/>
                  </a:cubicBezTo>
                  <a:lnTo>
                    <a:pt x="2310" y="393"/>
                  </a:lnTo>
                  <a:cubicBezTo>
                    <a:pt x="2417" y="393"/>
                    <a:pt x="2501" y="298"/>
                    <a:pt x="2501" y="191"/>
                  </a:cubicBezTo>
                  <a:cubicBezTo>
                    <a:pt x="2501" y="95"/>
                    <a:pt x="2417" y="0"/>
                    <a:pt x="2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0189;p60"/>
            <p:cNvSpPr/>
            <p:nvPr/>
          </p:nvSpPr>
          <p:spPr>
            <a:xfrm>
              <a:off x="3306303" y="1557965"/>
              <a:ext cx="26949" cy="12551"/>
            </a:xfrm>
            <a:custGeom>
              <a:avLst/>
              <a:gdLst/>
              <a:ahLst/>
              <a:cxnLst/>
              <a:rect l="l" t="t" r="r" b="b"/>
              <a:pathLst>
                <a:path w="846" h="394" extrusionOk="0">
                  <a:moveTo>
                    <a:pt x="191" y="0"/>
                  </a:moveTo>
                  <a:cubicBezTo>
                    <a:pt x="96" y="0"/>
                    <a:pt x="0" y="95"/>
                    <a:pt x="0" y="191"/>
                  </a:cubicBezTo>
                  <a:cubicBezTo>
                    <a:pt x="0" y="298"/>
                    <a:pt x="96" y="393"/>
                    <a:pt x="191" y="393"/>
                  </a:cubicBezTo>
                  <a:lnTo>
                    <a:pt x="655" y="393"/>
                  </a:lnTo>
                  <a:cubicBezTo>
                    <a:pt x="762" y="393"/>
                    <a:pt x="846" y="298"/>
                    <a:pt x="846" y="191"/>
                  </a:cubicBezTo>
                  <a:cubicBezTo>
                    <a:pt x="846" y="95"/>
                    <a:pt x="762" y="0"/>
                    <a:pt x="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0192;p60"/>
            <p:cNvSpPr/>
            <p:nvPr/>
          </p:nvSpPr>
          <p:spPr>
            <a:xfrm>
              <a:off x="3087459" y="1800700"/>
              <a:ext cx="160454" cy="12519"/>
            </a:xfrm>
            <a:custGeom>
              <a:avLst/>
              <a:gdLst/>
              <a:ahLst/>
              <a:cxnLst/>
              <a:rect l="l" t="t" r="r" b="b"/>
              <a:pathLst>
                <a:path w="5037" h="393" extrusionOk="0">
                  <a:moveTo>
                    <a:pt x="191" y="0"/>
                  </a:moveTo>
                  <a:cubicBezTo>
                    <a:pt x="84" y="0"/>
                    <a:pt x="0" y="95"/>
                    <a:pt x="0" y="191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4846" y="393"/>
                  </a:lnTo>
                  <a:cubicBezTo>
                    <a:pt x="4953" y="393"/>
                    <a:pt x="5037" y="298"/>
                    <a:pt x="5037" y="191"/>
                  </a:cubicBezTo>
                  <a:cubicBezTo>
                    <a:pt x="5037" y="95"/>
                    <a:pt x="4953" y="0"/>
                    <a:pt x="4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93;p60"/>
            <p:cNvSpPr/>
            <p:nvPr/>
          </p:nvSpPr>
          <p:spPr>
            <a:xfrm>
              <a:off x="3368866" y="1800318"/>
              <a:ext cx="43673" cy="12169"/>
            </a:xfrm>
            <a:custGeom>
              <a:avLst/>
              <a:gdLst/>
              <a:ahLst/>
              <a:cxnLst/>
              <a:rect l="l" t="t" r="r" b="b"/>
              <a:pathLst>
                <a:path w="1371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1180" y="381"/>
                  </a:lnTo>
                  <a:cubicBezTo>
                    <a:pt x="1287" y="381"/>
                    <a:pt x="1370" y="298"/>
                    <a:pt x="1370" y="191"/>
                  </a:cubicBezTo>
                  <a:cubicBezTo>
                    <a:pt x="1370" y="84"/>
                    <a:pt x="1287" y="0"/>
                    <a:pt x="1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1851031" y="1995733"/>
            <a:ext cx="847469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Penerapan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desain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grafis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media.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Media digital/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elektronik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seperti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smartphone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computer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laptop,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televisi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film,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Media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cetak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seperti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sampul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buku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brosur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stiker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majalah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koran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Media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eksternal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seperti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spanduk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baliho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papan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nama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banner.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Showroom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ruang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pameran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Benda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sering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dipakai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dilihat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orang, seperti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tas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topi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menambahkan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objek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grafis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benda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seperti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gelang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topi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payung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8875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63882" y="544682"/>
            <a:ext cx="40788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Menulis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Paragraf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Word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469526" y="2072640"/>
            <a:ext cx="0" cy="383032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1374447" y="2031900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1374447" y="2579738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659683" y="1942312"/>
            <a:ext cx="4645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Login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akun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didaftarkan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696720" y="2490150"/>
            <a:ext cx="46459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465388" algn="l"/>
              </a:tabLst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Atur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Dokumen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ketentuan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b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-  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Ukuran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kertas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=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A4</a:t>
            </a:r>
          </a:p>
          <a:p>
            <a:pPr marL="214313" indent="-214313">
              <a:buFontTx/>
              <a:buChar char="-"/>
              <a:tabLst>
                <a:tab pos="2465388" algn="l"/>
              </a:tabLst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Ukuran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font	= 12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pt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14313" indent="-214313">
              <a:buFontTx/>
              <a:buChar char="-"/>
              <a:tabLst>
                <a:tab pos="2465388" algn="l"/>
              </a:tabLst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font	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=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Arial</a:t>
            </a:r>
          </a:p>
          <a:p>
            <a:pPr marL="214313" indent="-214313">
              <a:buFontTx/>
              <a:buChar char="-"/>
              <a:tabLst>
                <a:tab pos="2465388" algn="l"/>
              </a:tabLst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Spasi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paragraph 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	=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1,5 lines</a:t>
            </a:r>
          </a:p>
          <a:p>
            <a:pPr marL="214313" indent="-214313">
              <a:buFontTx/>
              <a:buChar char="-"/>
              <a:tabLst>
                <a:tab pos="2465388" algn="l"/>
              </a:tabLst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Alignment	= Justify</a:t>
            </a:r>
          </a:p>
          <a:p>
            <a:pPr marL="214313" indent="-214313">
              <a:buFontTx/>
              <a:buChar char="-"/>
              <a:tabLst>
                <a:tab pos="2465388" algn="l"/>
              </a:tabLst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Margin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kiri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	= 3 cm</a:t>
            </a:r>
          </a:p>
          <a:p>
            <a:pPr marL="214313" indent="-214313">
              <a:buFontTx/>
              <a:buChar char="-"/>
              <a:tabLst>
                <a:tab pos="2465388" algn="l"/>
              </a:tabLst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Margin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kanan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	= 2 cm</a:t>
            </a:r>
          </a:p>
          <a:p>
            <a:pPr marL="214313" indent="-214313">
              <a:buFontTx/>
              <a:buChar char="-"/>
              <a:tabLst>
                <a:tab pos="2465388" algn="l"/>
              </a:tabLst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Margin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atas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	= 3 cm</a:t>
            </a:r>
          </a:p>
          <a:p>
            <a:pPr marL="214313" indent="-214313">
              <a:buFontTx/>
              <a:buChar char="-"/>
              <a:tabLst>
                <a:tab pos="2465388" algn="l"/>
              </a:tabLst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Margin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bawah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	= 2 cm</a:t>
            </a:r>
          </a:p>
        </p:txBody>
      </p:sp>
      <p:sp>
        <p:nvSpPr>
          <p:cNvPr id="57" name="Oval 56"/>
          <p:cNvSpPr/>
          <p:nvPr/>
        </p:nvSpPr>
        <p:spPr>
          <a:xfrm>
            <a:off x="1374447" y="5542936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1696720" y="5428277"/>
            <a:ext cx="4645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Selanjutnya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ketik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paragraph berikut: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847840" y="2020363"/>
            <a:ext cx="4663440" cy="3701193"/>
          </a:xfrm>
          <a:prstGeom prst="rect">
            <a:avLst/>
          </a:prstGeom>
          <a:solidFill>
            <a:srgbClr val="EFCACA"/>
          </a:solidFill>
          <a:ln>
            <a:solidFill>
              <a:srgbClr val="DF959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400" b="1" dirty="0" err="1"/>
              <a:t>Mengenal</a:t>
            </a:r>
            <a:r>
              <a:rPr lang="en-US" sz="1400" b="1" dirty="0"/>
              <a:t> </a:t>
            </a:r>
            <a:r>
              <a:rPr lang="en-US" sz="1400" b="1" dirty="0" err="1"/>
              <a:t>Memori</a:t>
            </a:r>
            <a:r>
              <a:rPr lang="en-US" sz="1400" b="1" dirty="0"/>
              <a:t> (RAM) Pada </a:t>
            </a:r>
            <a:r>
              <a:rPr lang="en-US" sz="1400" b="1" dirty="0" err="1"/>
              <a:t>Komputer</a:t>
            </a:r>
            <a:r>
              <a:rPr lang="en-US" sz="1400" b="1" dirty="0"/>
              <a:t>.</a:t>
            </a:r>
          </a:p>
          <a:p>
            <a:pPr algn="just"/>
            <a:endParaRPr lang="en-US" sz="1400" dirty="0"/>
          </a:p>
          <a:p>
            <a:pPr algn="just"/>
            <a:r>
              <a:rPr lang="en-US" sz="1400" dirty="0" err="1"/>
              <a:t>Memori</a:t>
            </a:r>
            <a:r>
              <a:rPr lang="en-US" sz="1400" dirty="0"/>
              <a:t> (RAM), </a:t>
            </a:r>
            <a:r>
              <a:rPr lang="en-US" sz="1400" dirty="0" err="1"/>
              <a:t>keluaran</a:t>
            </a:r>
            <a:r>
              <a:rPr lang="en-US" sz="1400" dirty="0"/>
              <a:t> distro </a:t>
            </a:r>
            <a:r>
              <a:rPr lang="en-US" sz="1400" dirty="0" err="1"/>
              <a:t>linux</a:t>
            </a:r>
            <a:r>
              <a:rPr lang="en-US" sz="1400" dirty="0"/>
              <a:t> yang menggunakan kernel </a:t>
            </a:r>
            <a:r>
              <a:rPr lang="en-US" sz="1400" dirty="0" err="1"/>
              <a:t>terbaru</a:t>
            </a:r>
            <a:r>
              <a:rPr lang="en-US" sz="1400" dirty="0"/>
              <a:t> </a:t>
            </a:r>
            <a:r>
              <a:rPr lang="en-US" sz="1400" dirty="0" err="1"/>
              <a:t>versinya</a:t>
            </a:r>
            <a:r>
              <a:rPr lang="en-US" sz="1400" dirty="0"/>
              <a:t> tidak </a:t>
            </a:r>
            <a:r>
              <a:rPr lang="en-US" sz="1400" dirty="0" err="1"/>
              <a:t>mengalami</a:t>
            </a:r>
            <a:r>
              <a:rPr lang="en-US" sz="1400" dirty="0"/>
              <a:t> </a:t>
            </a:r>
            <a:r>
              <a:rPr lang="en-US" sz="1400" dirty="0" err="1"/>
              <a:t>masalah</a:t>
            </a:r>
            <a:r>
              <a:rPr lang="en-US" sz="1400" dirty="0"/>
              <a:t> pada </a:t>
            </a:r>
            <a:r>
              <a:rPr lang="en-US" sz="1400" dirty="0" err="1"/>
              <a:t>pemakaian</a:t>
            </a:r>
            <a:r>
              <a:rPr lang="en-US" sz="1400" dirty="0"/>
              <a:t> </a:t>
            </a:r>
            <a:r>
              <a:rPr lang="en-US" sz="1400" dirty="0" err="1"/>
              <a:t>jenis</a:t>
            </a:r>
            <a:r>
              <a:rPr lang="en-US" sz="1400" dirty="0"/>
              <a:t> RAM dengan model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merk</a:t>
            </a:r>
            <a:r>
              <a:rPr lang="en-US" sz="1400" dirty="0"/>
              <a:t> </a:t>
            </a:r>
            <a:r>
              <a:rPr lang="en-US" sz="1400" dirty="0" err="1"/>
              <a:t>apapun</a:t>
            </a:r>
            <a:r>
              <a:rPr lang="en-US" sz="1400" dirty="0"/>
              <a:t>. Akan </a:t>
            </a:r>
            <a:r>
              <a:rPr lang="en-US" sz="1400" dirty="0" err="1"/>
              <a:t>tetapi</a:t>
            </a:r>
            <a:r>
              <a:rPr lang="en-US" sz="1400" dirty="0"/>
              <a:t> pada </a:t>
            </a:r>
            <a:r>
              <a:rPr lang="en-US" sz="1400" dirty="0" err="1"/>
              <a:t>beberapa</a:t>
            </a:r>
            <a:r>
              <a:rPr lang="en-US" sz="1400" dirty="0"/>
              <a:t> </a:t>
            </a:r>
            <a:r>
              <a:rPr lang="en-US" sz="1400" dirty="0" err="1"/>
              <a:t>kasus</a:t>
            </a:r>
            <a:r>
              <a:rPr lang="en-US" sz="1400" dirty="0"/>
              <a:t>, </a:t>
            </a:r>
            <a:r>
              <a:rPr lang="en-US" sz="1400" dirty="0" err="1"/>
              <a:t>jika</a:t>
            </a:r>
            <a:r>
              <a:rPr lang="en-US" sz="1400" dirty="0"/>
              <a:t> </a:t>
            </a:r>
            <a:r>
              <a:rPr lang="en-US" sz="1400" dirty="0" err="1"/>
              <a:t>kita</a:t>
            </a:r>
            <a:r>
              <a:rPr lang="en-US" sz="1400" dirty="0"/>
              <a:t> </a:t>
            </a:r>
            <a:r>
              <a:rPr lang="en-US" sz="1400" dirty="0" err="1"/>
              <a:t>melakukan</a:t>
            </a:r>
            <a:r>
              <a:rPr lang="en-US" sz="1400" dirty="0"/>
              <a:t> </a:t>
            </a:r>
            <a:r>
              <a:rPr lang="en-US" sz="1400" dirty="0" err="1"/>
              <a:t>pemindahan</a:t>
            </a:r>
            <a:r>
              <a:rPr lang="en-US" sz="1400" dirty="0"/>
              <a:t> kartu </a:t>
            </a:r>
            <a:r>
              <a:rPr lang="en-US" sz="1400" dirty="0" err="1"/>
              <a:t>memori</a:t>
            </a:r>
            <a:r>
              <a:rPr lang="en-US" sz="1400" dirty="0"/>
              <a:t> pada slot </a:t>
            </a:r>
            <a:r>
              <a:rPr lang="en-US" sz="1400" dirty="0" err="1"/>
              <a:t>berbeda</a:t>
            </a:r>
            <a:r>
              <a:rPr lang="en-US" sz="1400" dirty="0"/>
              <a:t> atau </a:t>
            </a:r>
            <a:r>
              <a:rPr lang="en-US" sz="1400" dirty="0" err="1"/>
              <a:t>menambahkan</a:t>
            </a:r>
            <a:r>
              <a:rPr lang="en-US" sz="1400" dirty="0"/>
              <a:t> kartu </a:t>
            </a:r>
            <a:r>
              <a:rPr lang="en-US" sz="1400" dirty="0" err="1"/>
              <a:t>memori</a:t>
            </a:r>
            <a:r>
              <a:rPr lang="en-US" sz="1400" dirty="0"/>
              <a:t> dengan </a:t>
            </a:r>
            <a:r>
              <a:rPr lang="en-US" sz="1400" dirty="0" err="1"/>
              <a:t>merk</a:t>
            </a:r>
            <a:r>
              <a:rPr lang="en-US" sz="1400" dirty="0"/>
              <a:t> atau chip </a:t>
            </a:r>
            <a:r>
              <a:rPr lang="en-US" sz="1400" dirty="0" err="1"/>
              <a:t>berbeda</a:t>
            </a:r>
            <a:r>
              <a:rPr lang="en-US" sz="1400" dirty="0"/>
              <a:t>, </a:t>
            </a:r>
            <a:r>
              <a:rPr lang="en-US" sz="1400" dirty="0" err="1"/>
              <a:t>biasanya</a:t>
            </a:r>
            <a:r>
              <a:rPr lang="en-US" sz="1400" dirty="0"/>
              <a:t> </a:t>
            </a:r>
            <a:r>
              <a:rPr lang="en-US" sz="1400" dirty="0" err="1"/>
              <a:t>sistem</a:t>
            </a:r>
            <a:r>
              <a:rPr lang="en-US" sz="1400" dirty="0"/>
              <a:t> </a:t>
            </a:r>
            <a:r>
              <a:rPr lang="en-US" sz="1400" dirty="0" err="1"/>
              <a:t>akan</a:t>
            </a:r>
            <a:r>
              <a:rPr lang="en-US" sz="1400" dirty="0"/>
              <a:t> </a:t>
            </a:r>
            <a:r>
              <a:rPr lang="en-US" sz="1400" dirty="0" err="1"/>
              <a:t>mengalami</a:t>
            </a:r>
            <a:r>
              <a:rPr lang="en-US" sz="1400" dirty="0"/>
              <a:t> </a:t>
            </a:r>
            <a:r>
              <a:rPr lang="en-US" sz="1400" i="1" dirty="0"/>
              <a:t>kernel panic</a:t>
            </a:r>
            <a:r>
              <a:rPr lang="en-US" sz="1400" dirty="0"/>
              <a:t>. Yang </a:t>
            </a:r>
            <a:r>
              <a:rPr lang="en-US" sz="1400" dirty="0" err="1"/>
              <a:t>sering</a:t>
            </a:r>
            <a:r>
              <a:rPr lang="en-US" sz="1400" dirty="0"/>
              <a:t> </a:t>
            </a:r>
            <a:r>
              <a:rPr lang="en-US" sz="1400" dirty="0" err="1"/>
              <a:t>menjadi</a:t>
            </a:r>
            <a:r>
              <a:rPr lang="en-US" sz="1400" dirty="0"/>
              <a:t> </a:t>
            </a:r>
            <a:r>
              <a:rPr lang="en-US" sz="1400" dirty="0" err="1"/>
              <a:t>perhatian</a:t>
            </a:r>
            <a:r>
              <a:rPr lang="en-US" sz="1400" dirty="0"/>
              <a:t> </a:t>
            </a:r>
            <a:r>
              <a:rPr lang="en-US" sz="1400" dirty="0" err="1"/>
              <a:t>adalah</a:t>
            </a:r>
            <a:r>
              <a:rPr lang="en-US" sz="1400" dirty="0"/>
              <a:t> </a:t>
            </a:r>
            <a:r>
              <a:rPr lang="en-US" sz="1400" dirty="0" err="1"/>
              <a:t>biasanya</a:t>
            </a:r>
            <a:r>
              <a:rPr lang="en-US" sz="1400" dirty="0"/>
              <a:t> minimum RAM yang </a:t>
            </a:r>
            <a:r>
              <a:rPr lang="en-US" sz="1400" dirty="0" err="1"/>
              <a:t>harus</a:t>
            </a:r>
            <a:r>
              <a:rPr lang="en-US" sz="1400" dirty="0"/>
              <a:t> </a:t>
            </a:r>
            <a:r>
              <a:rPr lang="en-US" sz="1400" dirty="0" err="1"/>
              <a:t>kita</a:t>
            </a:r>
            <a:r>
              <a:rPr lang="en-US" sz="1400" dirty="0"/>
              <a:t> </a:t>
            </a:r>
            <a:r>
              <a:rPr lang="en-US" sz="1400" dirty="0" err="1"/>
              <a:t>sediakan</a:t>
            </a:r>
            <a:r>
              <a:rPr lang="en-US" sz="1400" dirty="0"/>
              <a:t> pada </a:t>
            </a:r>
            <a:r>
              <a:rPr lang="en-US" sz="1400" dirty="0" err="1"/>
              <a:t>saat</a:t>
            </a:r>
            <a:r>
              <a:rPr lang="en-US" sz="1400" dirty="0"/>
              <a:t> </a:t>
            </a:r>
            <a:r>
              <a:rPr lang="en-US" sz="1400" dirty="0" err="1"/>
              <a:t>akan</a:t>
            </a:r>
            <a:r>
              <a:rPr lang="en-US" sz="1400" dirty="0"/>
              <a:t> </a:t>
            </a:r>
            <a:r>
              <a:rPr lang="en-US" sz="1400" dirty="0" err="1"/>
              <a:t>menginstal</a:t>
            </a:r>
            <a:r>
              <a:rPr lang="en-US" sz="1400" dirty="0"/>
              <a:t> </a:t>
            </a:r>
            <a:r>
              <a:rPr lang="en-US" sz="1400" dirty="0" err="1"/>
              <a:t>sistem</a:t>
            </a:r>
            <a:r>
              <a:rPr lang="en-US" sz="1400" dirty="0"/>
              <a:t> </a:t>
            </a:r>
            <a:r>
              <a:rPr lang="en-US" sz="1400" dirty="0" err="1"/>
              <a:t>operasi</a:t>
            </a:r>
            <a:r>
              <a:rPr lang="en-US" sz="1400" dirty="0"/>
              <a:t> </a:t>
            </a:r>
            <a:r>
              <a:rPr lang="en-US" sz="1400" dirty="0" err="1"/>
              <a:t>linux</a:t>
            </a:r>
            <a:r>
              <a:rPr lang="en-US" sz="1400" dirty="0"/>
              <a:t> </a:t>
            </a:r>
            <a:r>
              <a:rPr lang="en-US" sz="1400" dirty="0" err="1"/>
              <a:t>berbasis</a:t>
            </a:r>
            <a:r>
              <a:rPr lang="en-US" sz="1400" dirty="0"/>
              <a:t> </a:t>
            </a:r>
            <a:r>
              <a:rPr lang="en-US" sz="1400" dirty="0" err="1"/>
              <a:t>teks</a:t>
            </a:r>
            <a:r>
              <a:rPr lang="en-US" sz="1400" dirty="0"/>
              <a:t> atau menggunakan desktop </a:t>
            </a:r>
            <a:r>
              <a:rPr lang="en-US" sz="1400" dirty="0" err="1"/>
              <a:t>sebagai</a:t>
            </a:r>
            <a:r>
              <a:rPr lang="en-US" sz="1400" dirty="0"/>
              <a:t> </a:t>
            </a:r>
            <a:r>
              <a:rPr lang="en-US" sz="1400" dirty="0" err="1"/>
              <a:t>GUInya</a:t>
            </a:r>
            <a:r>
              <a:rPr lang="en-US" sz="1400" dirty="0"/>
              <a:t>. </a:t>
            </a:r>
            <a:r>
              <a:rPr lang="en-US" sz="1400" dirty="0" err="1"/>
              <a:t>Menurut</a:t>
            </a:r>
            <a:r>
              <a:rPr lang="en-US" sz="1400" dirty="0"/>
              <a:t> </a:t>
            </a:r>
            <a:r>
              <a:rPr lang="en-US" sz="1400" dirty="0" err="1"/>
              <a:t>pengalaman</a:t>
            </a:r>
            <a:r>
              <a:rPr lang="en-US" sz="1400" dirty="0"/>
              <a:t>, distro Fedora minimum RAM </a:t>
            </a:r>
            <a:r>
              <a:rPr lang="en-US" sz="1400" dirty="0" err="1"/>
              <a:t>harus</a:t>
            </a:r>
            <a:r>
              <a:rPr lang="en-US" sz="1400" dirty="0"/>
              <a:t> </a:t>
            </a:r>
            <a:r>
              <a:rPr lang="en-US" sz="1400" dirty="0" err="1"/>
              <a:t>tersedia</a:t>
            </a:r>
            <a:r>
              <a:rPr lang="en-US" sz="1400" dirty="0"/>
              <a:t> </a:t>
            </a:r>
            <a:r>
              <a:rPr lang="en-US" sz="1400" dirty="0" err="1"/>
              <a:t>adalah</a:t>
            </a:r>
            <a:r>
              <a:rPr lang="en-US" sz="1400" dirty="0"/>
              <a:t> 256 MB,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ketika</a:t>
            </a:r>
            <a:r>
              <a:rPr lang="en-US" sz="1400" dirty="0"/>
              <a:t> </a:t>
            </a:r>
            <a:r>
              <a:rPr lang="en-US" sz="1400" dirty="0" err="1"/>
              <a:t>akan</a:t>
            </a:r>
            <a:r>
              <a:rPr lang="en-US" sz="1400" dirty="0"/>
              <a:t> </a:t>
            </a:r>
            <a:r>
              <a:rPr lang="en-US" sz="1400" dirty="0" err="1"/>
              <a:t>menjadikan</a:t>
            </a:r>
            <a:r>
              <a:rPr lang="en-US" sz="1400" dirty="0"/>
              <a:t> Fedora </a:t>
            </a:r>
            <a:r>
              <a:rPr lang="en-US" sz="1400" dirty="0" err="1"/>
              <a:t>sebagai</a:t>
            </a:r>
            <a:r>
              <a:rPr lang="en-US" sz="1400" dirty="0"/>
              <a:t> desktop PC </a:t>
            </a:r>
            <a:r>
              <a:rPr lang="en-US" sz="1400" dirty="0" err="1"/>
              <a:t>makan</a:t>
            </a:r>
            <a:r>
              <a:rPr lang="en-US" sz="1400" dirty="0"/>
              <a:t> minimum RAM </a:t>
            </a:r>
            <a:r>
              <a:rPr lang="en-US" sz="1400" dirty="0" err="1"/>
              <a:t>adalah</a:t>
            </a:r>
            <a:r>
              <a:rPr lang="en-US" sz="1400" dirty="0"/>
              <a:t> </a:t>
            </a:r>
            <a:r>
              <a:rPr lang="en-US" sz="1400" dirty="0" err="1"/>
              <a:t>sisa</a:t>
            </a:r>
            <a:r>
              <a:rPr lang="en-US" sz="1400" dirty="0"/>
              <a:t> 512 MB.</a:t>
            </a:r>
          </a:p>
        </p:txBody>
      </p:sp>
    </p:spTree>
    <p:extLst>
      <p:ext uri="{BB962C8B-B14F-4D97-AF65-F5344CB8AC3E}">
        <p14:creationId xmlns:p14="http://schemas.microsoft.com/office/powerpoint/2010/main" val="130174233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65043" y="674120"/>
            <a:ext cx="901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Perbedaan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desain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grafis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cetak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multimedia.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698635"/>
              </p:ext>
            </p:extLst>
          </p:nvPr>
        </p:nvGraphicFramePr>
        <p:xfrm>
          <a:off x="1458336" y="1101188"/>
          <a:ext cx="8827281" cy="495808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942427">
                  <a:extLst>
                    <a:ext uri="{9D8B030D-6E8A-4147-A177-3AD203B41FA5}">
                      <a16:colId xmlns="" xmlns:a16="http://schemas.microsoft.com/office/drawing/2014/main" val="2828198668"/>
                    </a:ext>
                  </a:extLst>
                </a:gridCol>
                <a:gridCol w="2942427">
                  <a:extLst>
                    <a:ext uri="{9D8B030D-6E8A-4147-A177-3AD203B41FA5}">
                      <a16:colId xmlns="" xmlns:a16="http://schemas.microsoft.com/office/drawing/2014/main" val="2651278509"/>
                    </a:ext>
                  </a:extLst>
                </a:gridCol>
                <a:gridCol w="2942427">
                  <a:extLst>
                    <a:ext uri="{9D8B030D-6E8A-4147-A177-3AD203B41FA5}">
                      <a16:colId xmlns="" xmlns:a16="http://schemas.microsoft.com/office/drawing/2014/main" val="30685551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Perbedaan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Desain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Grafis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Cetak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Desain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Grafis</a:t>
                      </a:r>
                      <a:r>
                        <a:rPr lang="en-US" dirty="0"/>
                        <a:t> Untuk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Mutimedia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73423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/>
                        <a:t>Jenis</a:t>
                      </a:r>
                      <a:r>
                        <a:rPr lang="en-US" b="1" dirty="0"/>
                        <a:t> </a:t>
                      </a:r>
                      <a:r>
                        <a:rPr lang="en-US" b="1" i="1" dirty="0"/>
                        <a:t>file</a:t>
                      </a:r>
                      <a:r>
                        <a:rPr lang="en-US" b="1" dirty="0"/>
                        <a:t> yang </a:t>
                      </a:r>
                      <a:r>
                        <a:rPr lang="en-US" b="1" dirty="0" err="1"/>
                        <a:t>digunakan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EPS </a:t>
                      </a:r>
                      <a:r>
                        <a:rPr lang="en-US" dirty="0" err="1"/>
                        <a:t>dan</a:t>
                      </a:r>
                      <a:r>
                        <a:rPr lang="en-US" dirty="0"/>
                        <a:t> TIFF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FIF, PNG, JPEG </a:t>
                      </a:r>
                      <a:r>
                        <a:rPr lang="en-US" dirty="0" err="1"/>
                        <a:t>dan</a:t>
                      </a:r>
                      <a:r>
                        <a:rPr lang="en-US" dirty="0"/>
                        <a:t> JPG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05894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/>
                        <a:t>Dasar</a:t>
                      </a:r>
                      <a:r>
                        <a:rPr lang="en-US" b="1" dirty="0"/>
                        <a:t> </a:t>
                      </a:r>
                      <a:r>
                        <a:rPr lang="en-US" b="1" dirty="0" err="1"/>
                        <a:t>palet</a:t>
                      </a:r>
                      <a:r>
                        <a:rPr lang="en-US" b="1" dirty="0"/>
                        <a:t> warna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CMYK (</a:t>
                      </a:r>
                      <a:r>
                        <a:rPr lang="en-US" i="1" dirty="0" err="1"/>
                        <a:t>Cyon</a:t>
                      </a:r>
                      <a:r>
                        <a:rPr lang="en-US" i="1" dirty="0"/>
                        <a:t>, Magenta,</a:t>
                      </a:r>
                      <a:r>
                        <a:rPr lang="en-US" i="1" baseline="0" dirty="0"/>
                        <a:t> Yellow, </a:t>
                      </a:r>
                      <a:r>
                        <a:rPr lang="en-US" i="0" baseline="0" dirty="0" err="1"/>
                        <a:t>dan</a:t>
                      </a:r>
                      <a:r>
                        <a:rPr lang="en-US" i="1" baseline="0" dirty="0"/>
                        <a:t> Black/Key</a:t>
                      </a:r>
                      <a:r>
                        <a:rPr lang="en-US" baseline="0" dirty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RGB (</a:t>
                      </a:r>
                      <a:r>
                        <a:rPr lang="en-US" i="1" dirty="0"/>
                        <a:t>Red, Green, </a:t>
                      </a:r>
                      <a:r>
                        <a:rPr lang="en-US" i="0" dirty="0" err="1"/>
                        <a:t>dan</a:t>
                      </a:r>
                      <a:r>
                        <a:rPr lang="en-US" i="1" dirty="0"/>
                        <a:t> Blue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27830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/>
                        <a:t>Ukuran </a:t>
                      </a:r>
                      <a:r>
                        <a:rPr lang="en-US" b="1" i="1" dirty="0"/>
                        <a:t>file</a:t>
                      </a:r>
                      <a:r>
                        <a:rPr lang="en-US" b="1" dirty="0"/>
                        <a:t> yang </a:t>
                      </a:r>
                      <a:r>
                        <a:rPr lang="en-US" b="1" dirty="0" err="1"/>
                        <a:t>dihasilkan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Relatif</a:t>
                      </a:r>
                      <a:r>
                        <a:rPr lang="en-US" dirty="0"/>
                        <a:t> besar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Kecil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47050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/>
                        <a:t>Media yang </a:t>
                      </a:r>
                      <a:r>
                        <a:rPr lang="en-US" b="1" dirty="0" err="1"/>
                        <a:t>digunakan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Kertas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karton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dan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kain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Tampilan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layar</a:t>
                      </a:r>
                      <a:r>
                        <a:rPr lang="en-US" dirty="0"/>
                        <a:t> monitor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88353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/>
                        <a:t>Dimensi</a:t>
                      </a:r>
                      <a:r>
                        <a:rPr lang="en-US" b="1" dirty="0"/>
                        <a:t> media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Bebas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Menyesuaikan</a:t>
                      </a:r>
                      <a:r>
                        <a:rPr lang="en-US" dirty="0"/>
                        <a:t> dengan </a:t>
                      </a:r>
                      <a:r>
                        <a:rPr lang="en-US" dirty="0" err="1"/>
                        <a:t>dimensi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layar</a:t>
                      </a:r>
                      <a:r>
                        <a:rPr lang="en-US" dirty="0"/>
                        <a:t> monitor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88383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/>
                        <a:t>Minimal </a:t>
                      </a:r>
                      <a:r>
                        <a:rPr lang="en-US" b="1" dirty="0" err="1"/>
                        <a:t>resolusi</a:t>
                      </a:r>
                      <a:r>
                        <a:rPr lang="en-US" b="1" dirty="0"/>
                        <a:t> gambar yang </a:t>
                      </a:r>
                      <a:r>
                        <a:rPr lang="en-US" b="1" dirty="0" err="1"/>
                        <a:t>digunakan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300 dpi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72 dpi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83283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i="1" dirty="0"/>
                        <a:t>Background</a:t>
                      </a:r>
                      <a:r>
                        <a:rPr lang="en-US" b="1" i="1" baseline="0" dirty="0"/>
                        <a:t> </a:t>
                      </a:r>
                      <a:r>
                        <a:rPr lang="en-US" b="1" i="1" baseline="0" dirty="0" err="1"/>
                        <a:t>colour</a:t>
                      </a:r>
                      <a:endParaRPr lang="en-US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Putih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Hitam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09469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 err="1"/>
                        <a:t>Bahan</a:t>
                      </a:r>
                      <a:r>
                        <a:rPr lang="en-US" b="1" baseline="0" dirty="0"/>
                        <a:t> untuk </a:t>
                      </a:r>
                      <a:r>
                        <a:rPr lang="en-US" b="1" baseline="0" dirty="0" err="1"/>
                        <a:t>mencetak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Tinta</a:t>
                      </a:r>
                      <a:r>
                        <a:rPr lang="en-US" dirty="0"/>
                        <a:t>, cat,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dan</a:t>
                      </a:r>
                      <a:r>
                        <a:rPr lang="en-US" baseline="0" dirty="0"/>
                        <a:t> toner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Penyinaran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lampu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mmonitor</a:t>
                      </a:r>
                      <a:r>
                        <a:rPr lang="en-US" dirty="0"/>
                        <a:t> pada </a:t>
                      </a:r>
                      <a:r>
                        <a:rPr lang="en-US" dirty="0" err="1"/>
                        <a:t>tabung</a:t>
                      </a:r>
                      <a:r>
                        <a:rPr lang="en-US" dirty="0"/>
                        <a:t> (LED, LCD atau CRT)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60627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012304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65043" y="674120"/>
            <a:ext cx="9013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gambar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dihasilkan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desain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grafis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gambar raster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gambar vector.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7566934" y="1618692"/>
            <a:ext cx="1834946" cy="1834946"/>
            <a:chOff x="2358861" y="2076974"/>
            <a:chExt cx="2733773" cy="2733773"/>
          </a:xfrm>
        </p:grpSpPr>
        <p:sp>
          <p:nvSpPr>
            <p:cNvPr id="2" name="Oval 1"/>
            <p:cNvSpPr/>
            <p:nvPr/>
          </p:nvSpPr>
          <p:spPr>
            <a:xfrm>
              <a:off x="2358861" y="2076974"/>
              <a:ext cx="2733773" cy="2733773"/>
            </a:xfrm>
            <a:prstGeom prst="ellipse">
              <a:avLst/>
            </a:prstGeom>
            <a:solidFill>
              <a:srgbClr val="C22E6C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2749887" y="2911026"/>
              <a:ext cx="1951720" cy="1065667"/>
              <a:chOff x="2802736" y="2905470"/>
              <a:chExt cx="1951720" cy="1065667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2894364" y="2950152"/>
                <a:ext cx="1841674" cy="484495"/>
              </a:xfrm>
              <a:custGeom>
                <a:avLst/>
                <a:gdLst>
                  <a:gd name="connsiteX0" fmla="*/ 0 w 2224725"/>
                  <a:gd name="connsiteY0" fmla="*/ 546755 h 585266"/>
                  <a:gd name="connsiteX1" fmla="*/ 1611983 w 2224725"/>
                  <a:gd name="connsiteY1" fmla="*/ 527901 h 585266"/>
                  <a:gd name="connsiteX2" fmla="*/ 2224725 w 2224725"/>
                  <a:gd name="connsiteY2" fmla="*/ 0 h 585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24725" h="585266">
                    <a:moveTo>
                      <a:pt x="0" y="546755"/>
                    </a:moveTo>
                    <a:cubicBezTo>
                      <a:pt x="620598" y="582891"/>
                      <a:pt x="1241196" y="619027"/>
                      <a:pt x="1611983" y="527901"/>
                    </a:cubicBezTo>
                    <a:cubicBezTo>
                      <a:pt x="1982770" y="436775"/>
                      <a:pt x="2103747" y="218387"/>
                      <a:pt x="2224725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 flipH="1" flipV="1">
                <a:off x="2820346" y="3441960"/>
                <a:ext cx="1841674" cy="484495"/>
              </a:xfrm>
              <a:custGeom>
                <a:avLst/>
                <a:gdLst>
                  <a:gd name="connsiteX0" fmla="*/ 0 w 2224725"/>
                  <a:gd name="connsiteY0" fmla="*/ 546755 h 585266"/>
                  <a:gd name="connsiteX1" fmla="*/ 1611983 w 2224725"/>
                  <a:gd name="connsiteY1" fmla="*/ 527901 h 585266"/>
                  <a:gd name="connsiteX2" fmla="*/ 2224725 w 2224725"/>
                  <a:gd name="connsiteY2" fmla="*/ 0 h 585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24725" h="585266">
                    <a:moveTo>
                      <a:pt x="0" y="546755"/>
                    </a:moveTo>
                    <a:cubicBezTo>
                      <a:pt x="620598" y="582891"/>
                      <a:pt x="1241196" y="619027"/>
                      <a:pt x="1611983" y="527901"/>
                    </a:cubicBezTo>
                    <a:cubicBezTo>
                      <a:pt x="1982770" y="436775"/>
                      <a:pt x="2103747" y="218387"/>
                      <a:pt x="2224725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3710147" y="3389965"/>
                <a:ext cx="84107" cy="8936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802736" y="3881773"/>
                <a:ext cx="84107" cy="8936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4670349" y="2905470"/>
                <a:ext cx="84107" cy="8936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2862399" y="3363470"/>
                <a:ext cx="71177" cy="7117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4625583" y="3441960"/>
                <a:ext cx="73823" cy="7382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9" name="Group 38"/>
          <p:cNvGrpSpPr/>
          <p:nvPr/>
        </p:nvGrpSpPr>
        <p:grpSpPr>
          <a:xfrm>
            <a:off x="2334503" y="1617044"/>
            <a:ext cx="1834946" cy="1834946"/>
            <a:chOff x="6867810" y="2073316"/>
            <a:chExt cx="2733773" cy="2733773"/>
          </a:xfrm>
        </p:grpSpPr>
        <p:sp>
          <p:nvSpPr>
            <p:cNvPr id="20" name="Oval 19"/>
            <p:cNvSpPr/>
            <p:nvPr/>
          </p:nvSpPr>
          <p:spPr>
            <a:xfrm>
              <a:off x="6867810" y="2073316"/>
              <a:ext cx="2733773" cy="2733773"/>
            </a:xfrm>
            <a:prstGeom prst="ellipse">
              <a:avLst/>
            </a:prstGeom>
            <a:solidFill>
              <a:srgbClr val="C22E6C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7557055" y="2808718"/>
              <a:ext cx="1350468" cy="1352334"/>
              <a:chOff x="7658655" y="2548628"/>
              <a:chExt cx="1350468" cy="1352334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7662453" y="3630001"/>
                <a:ext cx="269331" cy="269331"/>
              </a:xfrm>
              <a:prstGeom prst="rect">
                <a:avLst/>
              </a:prstGeom>
              <a:solidFill>
                <a:srgbClr val="EDB1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7665639" y="3089176"/>
                <a:ext cx="269331" cy="269331"/>
              </a:xfrm>
              <a:prstGeom prst="rect">
                <a:avLst/>
              </a:prstGeom>
              <a:solidFill>
                <a:srgbClr val="EDB1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7931789" y="3354883"/>
                <a:ext cx="269331" cy="269331"/>
              </a:xfrm>
              <a:prstGeom prst="rect">
                <a:avLst/>
              </a:prstGeom>
              <a:solidFill>
                <a:srgbClr val="EDB1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7934975" y="2818406"/>
                <a:ext cx="269331" cy="269331"/>
              </a:xfrm>
              <a:prstGeom prst="rect">
                <a:avLst/>
              </a:prstGeom>
              <a:solidFill>
                <a:srgbClr val="F6DA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7658655" y="2549790"/>
                <a:ext cx="269331" cy="269331"/>
              </a:xfrm>
              <a:prstGeom prst="rect">
                <a:avLst/>
              </a:prstGeom>
              <a:solidFill>
                <a:srgbClr val="F6DA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8463468" y="2816776"/>
                <a:ext cx="269331" cy="269331"/>
              </a:xfrm>
              <a:prstGeom prst="rect">
                <a:avLst/>
              </a:prstGeom>
              <a:solidFill>
                <a:srgbClr val="F6DA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8470458" y="3360670"/>
                <a:ext cx="269331" cy="269331"/>
              </a:xfrm>
              <a:prstGeom prst="rect">
                <a:avLst/>
              </a:prstGeom>
              <a:solidFill>
                <a:srgbClr val="F6DA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8201125" y="3084296"/>
                <a:ext cx="269331" cy="269331"/>
              </a:xfrm>
              <a:prstGeom prst="rect">
                <a:avLst/>
              </a:prstGeom>
              <a:solidFill>
                <a:srgbClr val="F6DA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8201124" y="3627007"/>
                <a:ext cx="269331" cy="269331"/>
              </a:xfrm>
              <a:prstGeom prst="rect">
                <a:avLst/>
              </a:prstGeom>
              <a:solidFill>
                <a:srgbClr val="EDB1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8195727" y="2548628"/>
                <a:ext cx="269331" cy="269331"/>
              </a:xfrm>
              <a:prstGeom prst="rect">
                <a:avLst/>
              </a:prstGeom>
              <a:solidFill>
                <a:srgbClr val="FEFC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8732802" y="2548628"/>
                <a:ext cx="269331" cy="269331"/>
              </a:xfrm>
              <a:prstGeom prst="rect">
                <a:avLst/>
              </a:prstGeom>
              <a:solidFill>
                <a:srgbClr val="FEFC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8732801" y="3085683"/>
                <a:ext cx="269331" cy="269331"/>
              </a:xfrm>
              <a:prstGeom prst="rect">
                <a:avLst/>
              </a:prstGeom>
              <a:solidFill>
                <a:srgbClr val="FEFC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8739792" y="3631631"/>
                <a:ext cx="269331" cy="269331"/>
              </a:xfrm>
              <a:prstGeom prst="rect">
                <a:avLst/>
              </a:prstGeom>
              <a:solidFill>
                <a:srgbClr val="F6DA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2" name="TextBox 41"/>
          <p:cNvSpPr txBox="1"/>
          <p:nvPr/>
        </p:nvSpPr>
        <p:spPr>
          <a:xfrm>
            <a:off x="7687689" y="3561775"/>
            <a:ext cx="159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VECTOR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449313" y="3559531"/>
            <a:ext cx="159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RASTER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056220" y="2268492"/>
            <a:ext cx="159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VS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505313" y="4104049"/>
            <a:ext cx="3844823" cy="2031325"/>
          </a:xfrm>
          <a:prstGeom prst="rect">
            <a:avLst/>
          </a:prstGeom>
          <a:solidFill>
            <a:srgbClr val="F6E2E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Struktur</a:t>
            </a:r>
            <a:r>
              <a:rPr lang="en-US" dirty="0"/>
              <a:t> gambar </a:t>
            </a:r>
            <a:r>
              <a:rPr lang="en-US" dirty="0" err="1"/>
              <a:t>tersusun</a:t>
            </a:r>
            <a:r>
              <a:rPr lang="en-US" dirty="0"/>
              <a:t> atas </a:t>
            </a:r>
            <a:r>
              <a:rPr lang="en-US" dirty="0" err="1"/>
              <a:t>kumpulan</a:t>
            </a:r>
            <a:r>
              <a:rPr lang="en-US" dirty="0"/>
              <a:t> titik atau </a:t>
            </a:r>
            <a:r>
              <a:rPr lang="en-US" dirty="0" err="1"/>
              <a:t>piksel</a:t>
            </a:r>
            <a:r>
              <a:rPr lang="en-US" dirty="0"/>
              <a:t> yang </a:t>
            </a:r>
            <a:r>
              <a:rPr lang="en-US" dirty="0" err="1"/>
              <a:t>berdiri</a:t>
            </a:r>
            <a:r>
              <a:rPr lang="en-US" dirty="0"/>
              <a:t> </a:t>
            </a:r>
            <a:r>
              <a:rPr lang="en-US" dirty="0" err="1"/>
              <a:t>sendiri</a:t>
            </a:r>
            <a:r>
              <a:rPr lang="en-US" dirty="0"/>
              <a:t> </a:t>
            </a:r>
            <a:r>
              <a:rPr lang="en-US" dirty="0" err="1"/>
              <a:t>membentuk</a:t>
            </a:r>
            <a:r>
              <a:rPr lang="en-US" dirty="0"/>
              <a:t> </a:t>
            </a:r>
            <a:r>
              <a:rPr lang="en-US" dirty="0" err="1"/>
              <a:t>pola</a:t>
            </a:r>
            <a:r>
              <a:rPr lang="en-US" dirty="0"/>
              <a:t> gambar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kombinasi</a:t>
            </a:r>
            <a:r>
              <a:rPr lang="en-US" dirty="0"/>
              <a:t> warna </a:t>
            </a:r>
            <a:r>
              <a:rPr lang="en-US" dirty="0" err="1"/>
              <a:t>tertentu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memberikan</a:t>
            </a:r>
            <a:r>
              <a:rPr lang="en-US" dirty="0"/>
              <a:t> </a:t>
            </a:r>
            <a:r>
              <a:rPr lang="en-US" dirty="0" err="1"/>
              <a:t>kesan</a:t>
            </a:r>
            <a:r>
              <a:rPr lang="en-US" dirty="0"/>
              <a:t> </a:t>
            </a:r>
            <a:r>
              <a:rPr lang="en-US" dirty="0" err="1"/>
              <a:t>perbedaan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kontras</a:t>
            </a:r>
            <a:r>
              <a:rPr lang="en-US" dirty="0"/>
              <a:t> warna yang </a:t>
            </a:r>
            <a:r>
              <a:rPr lang="en-US" dirty="0" err="1"/>
              <a:t>memunculkan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gambar.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472360" y="4104049"/>
            <a:ext cx="4073231" cy="1200329"/>
          </a:xfrm>
          <a:prstGeom prst="rect">
            <a:avLst/>
          </a:prstGeom>
          <a:solidFill>
            <a:srgbClr val="F6E2E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Kumpulan </a:t>
            </a:r>
            <a:r>
              <a:rPr lang="en-US" dirty="0" err="1"/>
              <a:t>garis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kurva</a:t>
            </a:r>
            <a:r>
              <a:rPr lang="en-US" dirty="0"/>
              <a:t> yang </a:t>
            </a:r>
            <a:r>
              <a:rPr lang="en-US" dirty="0" err="1"/>
              <a:t>membentuk</a:t>
            </a:r>
            <a:r>
              <a:rPr lang="en-US" dirty="0"/>
              <a:t> </a:t>
            </a:r>
            <a:r>
              <a:rPr lang="en-US" dirty="0" err="1"/>
              <a:t>pola</a:t>
            </a:r>
            <a:r>
              <a:rPr lang="en-US" dirty="0"/>
              <a:t> dengan ukuran </a:t>
            </a:r>
            <a:r>
              <a:rPr lang="en-US" dirty="0" err="1"/>
              <a:t>dimensi</a:t>
            </a:r>
            <a:r>
              <a:rPr lang="en-US" dirty="0"/>
              <a:t> (</a:t>
            </a:r>
            <a:r>
              <a:rPr lang="en-US" dirty="0" err="1"/>
              <a:t>panjang</a:t>
            </a:r>
            <a:r>
              <a:rPr lang="en-US" dirty="0"/>
              <a:t>, </a:t>
            </a:r>
            <a:r>
              <a:rPr lang="en-US" dirty="0" err="1"/>
              <a:t>lebar</a:t>
            </a:r>
            <a:r>
              <a:rPr lang="en-US" dirty="0"/>
              <a:t>, </a:t>
            </a:r>
            <a:r>
              <a:rPr lang="en-US" dirty="0" err="1"/>
              <a:t>tebal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) berdasarkan </a:t>
            </a:r>
            <a:r>
              <a:rPr lang="en-US" dirty="0" err="1"/>
              <a:t>perhitungan</a:t>
            </a:r>
            <a:r>
              <a:rPr lang="en-US" dirty="0"/>
              <a:t> </a:t>
            </a:r>
            <a:r>
              <a:rPr lang="en-US" dirty="0" err="1"/>
              <a:t>sistematis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102764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964597"/>
              </p:ext>
            </p:extLst>
          </p:nvPr>
        </p:nvGraphicFramePr>
        <p:xfrm>
          <a:off x="760799" y="1067295"/>
          <a:ext cx="10655168" cy="513080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5327584">
                  <a:extLst>
                    <a:ext uri="{9D8B030D-6E8A-4147-A177-3AD203B41FA5}">
                      <a16:colId xmlns="" xmlns:a16="http://schemas.microsoft.com/office/drawing/2014/main" val="119047818"/>
                    </a:ext>
                  </a:extLst>
                </a:gridCol>
                <a:gridCol w="5327584">
                  <a:extLst>
                    <a:ext uri="{9D8B030D-6E8A-4147-A177-3AD203B41FA5}">
                      <a16:colId xmlns="" xmlns:a16="http://schemas.microsoft.com/office/drawing/2014/main" val="16418147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Raster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Vektor</a:t>
                      </a:r>
                      <a:r>
                        <a:rPr lang="en-US" dirty="0"/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43946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Struktur</a:t>
                      </a:r>
                      <a:r>
                        <a:rPr lang="en-US" dirty="0"/>
                        <a:t> gambar </a:t>
                      </a:r>
                      <a:r>
                        <a:rPr lang="en-US" dirty="0" err="1"/>
                        <a:t>disusun</a:t>
                      </a:r>
                      <a:r>
                        <a:rPr lang="en-US" dirty="0"/>
                        <a:t> berdasarkan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piksel</a:t>
                      </a:r>
                      <a:r>
                        <a:rPr lang="en-US" baseline="0" dirty="0"/>
                        <a:t>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Struktur</a:t>
                      </a:r>
                      <a:r>
                        <a:rPr lang="en-US" dirty="0"/>
                        <a:t> gambar </a:t>
                      </a:r>
                      <a:r>
                        <a:rPr lang="en-US" dirty="0" err="1"/>
                        <a:t>disusun</a:t>
                      </a:r>
                      <a:r>
                        <a:rPr lang="en-US" dirty="0"/>
                        <a:t> berdasarkan </a:t>
                      </a:r>
                      <a:r>
                        <a:rPr lang="en-US" dirty="0" err="1"/>
                        <a:t>koordinat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geometris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dan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perhitungan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matematis</a:t>
                      </a:r>
                      <a:r>
                        <a:rPr lang="en-US" dirty="0"/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017764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Bersifat</a:t>
                      </a:r>
                      <a:r>
                        <a:rPr lang="en-US" baseline="0" dirty="0"/>
                        <a:t> </a:t>
                      </a:r>
                      <a:r>
                        <a:rPr lang="en-US" i="1" baseline="0" dirty="0"/>
                        <a:t>dependent resolution</a:t>
                      </a:r>
                      <a:r>
                        <a:rPr lang="en-US" baseline="0" dirty="0"/>
                        <a:t> (</a:t>
                      </a:r>
                      <a:r>
                        <a:rPr lang="en-US" baseline="0" dirty="0" err="1"/>
                        <a:t>sangat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terpengaruhi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tinggi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rendahnya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resolusi</a:t>
                      </a:r>
                      <a:r>
                        <a:rPr lang="en-US" baseline="0" dirty="0"/>
                        <a:t>).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Bersifat</a:t>
                      </a:r>
                      <a:r>
                        <a:rPr lang="en-US" dirty="0"/>
                        <a:t> </a:t>
                      </a:r>
                      <a:r>
                        <a:rPr lang="en-US" i="1" dirty="0"/>
                        <a:t>independent resolution </a:t>
                      </a:r>
                      <a:r>
                        <a:rPr lang="en-US" dirty="0"/>
                        <a:t>(tidak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terpengaruh</a:t>
                      </a:r>
                      <a:r>
                        <a:rPr lang="en-US" baseline="0" dirty="0"/>
                        <a:t> pada </a:t>
                      </a:r>
                      <a:r>
                        <a:rPr lang="en-US" baseline="0" dirty="0" err="1"/>
                        <a:t>resolusi</a:t>
                      </a:r>
                      <a:r>
                        <a:rPr lang="en-US" baseline="0" dirty="0"/>
                        <a:t> gambar).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69344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Sangat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terpengaruh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jika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terjadi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pembesaran</a:t>
                      </a:r>
                      <a:r>
                        <a:rPr lang="en-US" baseline="0" dirty="0"/>
                        <a:t> </a:t>
                      </a:r>
                      <a:r>
                        <a:rPr lang="en-US" i="1" baseline="0" dirty="0"/>
                        <a:t>view</a:t>
                      </a:r>
                      <a:r>
                        <a:rPr lang="en-US" baseline="0" dirty="0"/>
                        <a:t> gambar.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Jika di-</a:t>
                      </a:r>
                      <a:r>
                        <a:rPr lang="en-US" i="1" dirty="0"/>
                        <a:t>zoom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kualitas</a:t>
                      </a:r>
                      <a:r>
                        <a:rPr lang="en-US" baseline="0" dirty="0"/>
                        <a:t> gambar tidak </a:t>
                      </a:r>
                      <a:r>
                        <a:rPr lang="en-US" baseline="0" dirty="0" err="1"/>
                        <a:t>pecah</a:t>
                      </a:r>
                      <a:r>
                        <a:rPr lang="en-US" baseline="0" dirty="0"/>
                        <a:t> atau blur.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807044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i="1" dirty="0"/>
                        <a:t>File</a:t>
                      </a:r>
                      <a:r>
                        <a:rPr lang="en-US" dirty="0"/>
                        <a:t> yang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dihasilkan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relatif</a:t>
                      </a:r>
                      <a:r>
                        <a:rPr lang="en-US" baseline="0" dirty="0"/>
                        <a:t> besar ukuran </a:t>
                      </a:r>
                      <a:r>
                        <a:rPr lang="en-US" baseline="0" dirty="0" err="1"/>
                        <a:t>kapasitasnya</a:t>
                      </a:r>
                      <a:r>
                        <a:rPr lang="en-US" baseline="0" dirty="0"/>
                        <a:t>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Ukuran </a:t>
                      </a:r>
                      <a:r>
                        <a:rPr lang="en-US" i="1" dirty="0"/>
                        <a:t>file</a:t>
                      </a:r>
                      <a:r>
                        <a:rPr lang="en-US" dirty="0"/>
                        <a:t> yang </a:t>
                      </a:r>
                      <a:r>
                        <a:rPr lang="en-US" dirty="0" err="1"/>
                        <a:t>dibutuhkan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relatif</a:t>
                      </a:r>
                      <a:r>
                        <a:rPr lang="en-US" baseline="0" dirty="0"/>
                        <a:t> lebih </a:t>
                      </a:r>
                      <a:r>
                        <a:rPr lang="en-US" baseline="0" dirty="0" err="1"/>
                        <a:t>kecil</a:t>
                      </a:r>
                      <a:r>
                        <a:rPr lang="en-US" baseline="0" dirty="0"/>
                        <a:t>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667383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Sering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dimanfaatkan</a:t>
                      </a:r>
                      <a:r>
                        <a:rPr lang="en-US" baseline="0" dirty="0"/>
                        <a:t> untuk gambar </a:t>
                      </a:r>
                      <a:r>
                        <a:rPr lang="en-US" baseline="0" dirty="0" err="1"/>
                        <a:t>kompleks</a:t>
                      </a:r>
                      <a:r>
                        <a:rPr lang="en-US" baseline="0" dirty="0"/>
                        <a:t> atau dengan </a:t>
                      </a:r>
                      <a:r>
                        <a:rPr lang="en-US" baseline="0" dirty="0" err="1"/>
                        <a:t>tingkat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kerumitan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tinggi</a:t>
                      </a:r>
                      <a:r>
                        <a:rPr lang="en-US" baseline="0" dirty="0"/>
                        <a:t>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Biasanya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diterapkan</a:t>
                      </a:r>
                      <a:r>
                        <a:rPr lang="en-US" dirty="0"/>
                        <a:t> pada model </a:t>
                      </a:r>
                      <a:r>
                        <a:rPr lang="en-US" dirty="0" err="1"/>
                        <a:t>geometris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sederhana</a:t>
                      </a:r>
                      <a:r>
                        <a:rPr lang="en-US" dirty="0"/>
                        <a:t> dengan </a:t>
                      </a:r>
                      <a:r>
                        <a:rPr lang="en-US" dirty="0" err="1"/>
                        <a:t>dukungan</a:t>
                      </a:r>
                      <a:r>
                        <a:rPr lang="en-US" dirty="0"/>
                        <a:t> warna </a:t>
                      </a:r>
                      <a:r>
                        <a:rPr lang="en-US" dirty="0" err="1"/>
                        <a:t>bertipe</a:t>
                      </a:r>
                      <a:r>
                        <a:rPr lang="en-US" dirty="0"/>
                        <a:t> solid atau </a:t>
                      </a:r>
                      <a:r>
                        <a:rPr lang="en-US" dirty="0" err="1"/>
                        <a:t>tanpa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efek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gradasi</a:t>
                      </a:r>
                      <a:r>
                        <a:rPr lang="en-US" dirty="0"/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540596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Format </a:t>
                      </a:r>
                      <a:r>
                        <a:rPr lang="en-US" i="1" dirty="0"/>
                        <a:t>file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bisa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berupa</a:t>
                      </a:r>
                      <a:r>
                        <a:rPr lang="en-US" dirty="0"/>
                        <a:t>: .PSD, .TIFF, .JPG, .JPEG, .BMP, .PNG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Format </a:t>
                      </a:r>
                      <a:r>
                        <a:rPr lang="en-US" i="1" dirty="0"/>
                        <a:t>file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bisa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berupa</a:t>
                      </a:r>
                      <a:r>
                        <a:rPr lang="en-US" dirty="0"/>
                        <a:t>:</a:t>
                      </a:r>
                      <a:r>
                        <a:rPr lang="en-US" baseline="0" dirty="0"/>
                        <a:t> .CDR, .AI, .FH, .EPS, .SVG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934550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Aplikasi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pendukung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grafis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tipe</a:t>
                      </a:r>
                      <a:r>
                        <a:rPr lang="en-US" baseline="0" dirty="0"/>
                        <a:t> raster, Corel </a:t>
                      </a:r>
                      <a:r>
                        <a:rPr lang="en-US" baseline="0" dirty="0" err="1"/>
                        <a:t>PhotoPaint</a:t>
                      </a:r>
                      <a:r>
                        <a:rPr lang="en-US" baseline="0" dirty="0"/>
                        <a:t>, Adobe Photoshop, Adobe </a:t>
                      </a:r>
                      <a:r>
                        <a:rPr lang="en-US" baseline="0" dirty="0" err="1"/>
                        <a:t>PhotoDeluxe</a:t>
                      </a:r>
                      <a:r>
                        <a:rPr lang="en-US" baseline="0" dirty="0"/>
                        <a:t>, Paint Shop Pro </a:t>
                      </a:r>
                      <a:r>
                        <a:rPr lang="en-US" baseline="0" dirty="0" err="1"/>
                        <a:t>dan</a:t>
                      </a:r>
                      <a:r>
                        <a:rPr lang="en-US" baseline="0" dirty="0"/>
                        <a:t> Paint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Aplikasi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pengolah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grafis</a:t>
                      </a:r>
                      <a:r>
                        <a:rPr lang="en-US" dirty="0"/>
                        <a:t>:</a:t>
                      </a:r>
                      <a:r>
                        <a:rPr lang="en-US" baseline="0" dirty="0"/>
                        <a:t> Adobe Illustrator, </a:t>
                      </a:r>
                      <a:r>
                        <a:rPr lang="en-US" baseline="0" dirty="0" err="1"/>
                        <a:t>CorelDRAW</a:t>
                      </a:r>
                      <a:r>
                        <a:rPr lang="en-US" baseline="0" dirty="0"/>
                        <a:t>, Creature House Expression, Xara </a:t>
                      </a:r>
                      <a:r>
                        <a:rPr lang="en-US" baseline="0" dirty="0" err="1"/>
                        <a:t>dan</a:t>
                      </a:r>
                      <a:r>
                        <a:rPr lang="en-US" baseline="0" dirty="0"/>
                        <a:t> Zone Draw.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8406412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8606" y="579852"/>
            <a:ext cx="901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Perbandingan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gambar raster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vector.</a:t>
            </a:r>
          </a:p>
        </p:txBody>
      </p:sp>
    </p:spTree>
    <p:extLst>
      <p:ext uri="{BB962C8B-B14F-4D97-AF65-F5344CB8AC3E}">
        <p14:creationId xmlns:p14="http://schemas.microsoft.com/office/powerpoint/2010/main" val="236724488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838203" y="317167"/>
            <a:ext cx="6005657" cy="1261974"/>
            <a:chOff x="838203" y="317167"/>
            <a:chExt cx="6005657" cy="1261974"/>
          </a:xfrm>
        </p:grpSpPr>
        <p:sp>
          <p:nvSpPr>
            <p:cNvPr id="5" name="Google Shape;2838;p133"/>
            <p:cNvSpPr/>
            <p:nvPr/>
          </p:nvSpPr>
          <p:spPr>
            <a:xfrm>
              <a:off x="838203" y="317167"/>
              <a:ext cx="631323" cy="63114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1072599" y="551495"/>
              <a:ext cx="794088" cy="793619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1469797" y="524871"/>
              <a:ext cx="5374063" cy="1054270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052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052" y="2251"/>
                    <a:pt x="1052" y="4804"/>
                  </a:cubicBezTo>
                  <a:cubicBezTo>
                    <a:pt x="1052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801923"/>
            <a:ext cx="4441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Teknologi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Scanning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Printing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1792444" y="2611266"/>
            <a:ext cx="3610119" cy="2769256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tx1"/>
                </a:solidFill>
              </a:rPr>
              <a:t>Scanning</a:t>
            </a:r>
            <a:r>
              <a:rPr lang="en-US" dirty="0">
                <a:solidFill>
                  <a:schemeClr val="tx1"/>
                </a:solidFill>
              </a:rPr>
              <a:t> memiliki </a:t>
            </a:r>
            <a:r>
              <a:rPr lang="en-US" dirty="0" err="1">
                <a:solidFill>
                  <a:schemeClr val="tx1"/>
                </a:solidFill>
              </a:rPr>
              <a:t>arti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membaca</a:t>
            </a:r>
            <a:r>
              <a:rPr lang="en-US" dirty="0">
                <a:solidFill>
                  <a:schemeClr val="tx1"/>
                </a:solidFill>
              </a:rPr>
              <a:t> atau </a:t>
            </a:r>
            <a:r>
              <a:rPr lang="en-US" dirty="0" err="1">
                <a:solidFill>
                  <a:schemeClr val="tx1"/>
                </a:solidFill>
              </a:rPr>
              <a:t>memindai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secara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seksama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fisik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wujud</a:t>
            </a:r>
            <a:r>
              <a:rPr lang="en-US" dirty="0">
                <a:solidFill>
                  <a:schemeClr val="tx1"/>
                </a:solidFill>
              </a:rPr>
              <a:t>, 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tampilan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sebuah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benda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Penerapannya</a:t>
            </a:r>
            <a:r>
              <a:rPr lang="en-US" dirty="0">
                <a:solidFill>
                  <a:schemeClr val="tx1"/>
                </a:solidFill>
              </a:rPr>
              <a:t> dapat </a:t>
            </a:r>
            <a:r>
              <a:rPr lang="en-US" dirty="0" err="1">
                <a:solidFill>
                  <a:schemeClr val="tx1"/>
                </a:solidFill>
              </a:rPr>
              <a:t>dilihat</a:t>
            </a:r>
            <a:r>
              <a:rPr lang="en-US" dirty="0">
                <a:solidFill>
                  <a:schemeClr val="tx1"/>
                </a:solidFill>
              </a:rPr>
              <a:t> dalam </a:t>
            </a:r>
            <a:r>
              <a:rPr lang="en-US" dirty="0" err="1">
                <a:solidFill>
                  <a:schemeClr val="tx1"/>
                </a:solidFill>
              </a:rPr>
              <a:t>bidang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kesehatan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otomotif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teknologi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informasi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sistem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penjualan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lainnya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0" name="Rectangle 9"/>
          <p:cNvSpPr/>
          <p:nvPr/>
        </p:nvSpPr>
        <p:spPr>
          <a:xfrm flipH="1">
            <a:off x="2107010" y="2106216"/>
            <a:ext cx="2980989" cy="6584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/>
              <a:t>Scanning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07010" y="2950906"/>
            <a:ext cx="3609149" cy="2862752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533777" y="2611266"/>
            <a:ext cx="3610119" cy="2769256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tx1"/>
                </a:solidFill>
              </a:rPr>
              <a:t>Printing</a:t>
            </a:r>
            <a:r>
              <a:rPr lang="en-US" dirty="0">
                <a:solidFill>
                  <a:schemeClr val="tx1"/>
                </a:solidFill>
              </a:rPr>
              <a:t> memiliki </a:t>
            </a:r>
            <a:r>
              <a:rPr lang="en-US" dirty="0" err="1">
                <a:solidFill>
                  <a:schemeClr val="tx1"/>
                </a:solidFill>
              </a:rPr>
              <a:t>arti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mencetak</a:t>
            </a:r>
            <a:r>
              <a:rPr lang="en-US" dirty="0">
                <a:solidFill>
                  <a:schemeClr val="tx1"/>
                </a:solidFill>
              </a:rPr>
              <a:t> atau </a:t>
            </a:r>
            <a:r>
              <a:rPr lang="en-US" dirty="0" err="1">
                <a:solidFill>
                  <a:schemeClr val="tx1"/>
                </a:solidFill>
              </a:rPr>
              <a:t>menampilkan</a:t>
            </a:r>
            <a:r>
              <a:rPr lang="en-US" dirty="0">
                <a:solidFill>
                  <a:schemeClr val="tx1"/>
                </a:solidFill>
              </a:rPr>
              <a:t> data </a:t>
            </a:r>
            <a:r>
              <a:rPr lang="en-US" dirty="0" err="1">
                <a:solidFill>
                  <a:schemeClr val="tx1"/>
                </a:solidFill>
              </a:rPr>
              <a:t>berupa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teks</a:t>
            </a:r>
            <a:r>
              <a:rPr lang="en-US" dirty="0">
                <a:solidFill>
                  <a:schemeClr val="tx1"/>
                </a:solidFill>
              </a:rPr>
              <a:t>, gambar, atau </a:t>
            </a:r>
            <a:r>
              <a:rPr lang="en-US" dirty="0" err="1">
                <a:solidFill>
                  <a:schemeClr val="tx1"/>
                </a:solidFill>
              </a:rPr>
              <a:t>grafik</a:t>
            </a:r>
            <a:r>
              <a:rPr lang="en-US" dirty="0">
                <a:solidFill>
                  <a:schemeClr val="tx1"/>
                </a:solidFill>
              </a:rPr>
              <a:t> dalam </a:t>
            </a:r>
            <a:r>
              <a:rPr lang="en-US" dirty="0" err="1">
                <a:solidFill>
                  <a:schemeClr val="tx1"/>
                </a:solidFill>
              </a:rPr>
              <a:t>bentuk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cetakan</a:t>
            </a:r>
            <a:r>
              <a:rPr lang="en-US" dirty="0">
                <a:solidFill>
                  <a:schemeClr val="tx1"/>
                </a:solidFill>
              </a:rPr>
              <a:t> pada </a:t>
            </a:r>
            <a:r>
              <a:rPr lang="en-US" dirty="0" err="1">
                <a:solidFill>
                  <a:schemeClr val="tx1"/>
                </a:solidFill>
              </a:rPr>
              <a:t>kertas</a:t>
            </a:r>
            <a:r>
              <a:rPr lang="en-US" dirty="0">
                <a:solidFill>
                  <a:schemeClr val="tx1"/>
                </a:solidFill>
              </a:rPr>
              <a:t> atau media </a:t>
            </a:r>
            <a:r>
              <a:rPr lang="en-US" dirty="0" err="1">
                <a:solidFill>
                  <a:schemeClr val="tx1"/>
                </a:solidFill>
              </a:rPr>
              <a:t>lainnnya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 flipH="1">
            <a:off x="6848343" y="2106216"/>
            <a:ext cx="2980989" cy="6584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/>
              <a:t>Printing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847373" y="2950906"/>
            <a:ext cx="3609149" cy="2862752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188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4076466" y="3677157"/>
            <a:ext cx="768385" cy="76838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/>
          <p:cNvSpPr/>
          <p:nvPr/>
        </p:nvSpPr>
        <p:spPr>
          <a:xfrm>
            <a:off x="2993763" y="3141137"/>
            <a:ext cx="763801" cy="166114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838203" y="317167"/>
            <a:ext cx="6005657" cy="1261974"/>
            <a:chOff x="838203" y="317167"/>
            <a:chExt cx="6005657" cy="1261974"/>
          </a:xfrm>
        </p:grpSpPr>
        <p:sp>
          <p:nvSpPr>
            <p:cNvPr id="5" name="Google Shape;2838;p133"/>
            <p:cNvSpPr/>
            <p:nvPr/>
          </p:nvSpPr>
          <p:spPr>
            <a:xfrm>
              <a:off x="838203" y="317167"/>
              <a:ext cx="631323" cy="63114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1072599" y="551495"/>
              <a:ext cx="794088" cy="793619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1469797" y="524871"/>
              <a:ext cx="5374063" cy="1054270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052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052" y="2251"/>
                    <a:pt x="1052" y="4804"/>
                  </a:cubicBezTo>
                  <a:cubicBezTo>
                    <a:pt x="1052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801923"/>
            <a:ext cx="4441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Fotografi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71541" y="2726676"/>
            <a:ext cx="36315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Fotografi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berasal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gabungan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istilah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bahasa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Yunani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Photos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cahaya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err="1">
                <a:latin typeface="Cambria" panose="02040503050406030204" pitchFamily="18" charset="0"/>
                <a:ea typeface="Cambria" panose="02040503050406030204" pitchFamily="18" charset="0"/>
              </a:rPr>
              <a:t>Grafo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menulis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melukis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harfiah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fotografi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mekanisme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melukis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menghasilkan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karya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seni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dapat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dinikmati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orang lain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246115" y="2451077"/>
            <a:ext cx="3242821" cy="1299580"/>
            <a:chOff x="2000367" y="576821"/>
            <a:chExt cx="3242821" cy="1299580"/>
          </a:xfrm>
        </p:grpSpPr>
        <p:sp>
          <p:nvSpPr>
            <p:cNvPr id="11" name="Rectangle 10"/>
            <p:cNvSpPr/>
            <p:nvPr/>
          </p:nvSpPr>
          <p:spPr>
            <a:xfrm>
              <a:off x="2000368" y="576821"/>
              <a:ext cx="3242820" cy="160255"/>
            </a:xfrm>
            <a:prstGeom prst="rect">
              <a:avLst/>
            </a:prstGeom>
            <a:solidFill>
              <a:srgbClr val="F6A21D"/>
            </a:soli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 rot="5400000">
              <a:off x="1430705" y="1146484"/>
              <a:ext cx="1299579" cy="160255"/>
            </a:xfrm>
            <a:prstGeom prst="rect">
              <a:avLst/>
            </a:prstGeom>
            <a:solidFill>
              <a:srgbClr val="F6A21D"/>
            </a:soli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 flipH="1" flipV="1">
            <a:off x="6674721" y="4387733"/>
            <a:ext cx="3242821" cy="1299580"/>
            <a:chOff x="2000367" y="576821"/>
            <a:chExt cx="3242821" cy="1299580"/>
          </a:xfrm>
        </p:grpSpPr>
        <p:sp>
          <p:nvSpPr>
            <p:cNvPr id="14" name="Rectangle 13"/>
            <p:cNvSpPr/>
            <p:nvPr/>
          </p:nvSpPr>
          <p:spPr>
            <a:xfrm>
              <a:off x="2000368" y="576821"/>
              <a:ext cx="3242820" cy="160255"/>
            </a:xfrm>
            <a:prstGeom prst="rect">
              <a:avLst/>
            </a:prstGeom>
            <a:solidFill>
              <a:srgbClr val="F6A21D"/>
            </a:soli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5400000">
              <a:off x="1430705" y="1146484"/>
              <a:ext cx="1299579" cy="160255"/>
            </a:xfrm>
            <a:prstGeom prst="rect">
              <a:avLst/>
            </a:prstGeom>
            <a:solidFill>
              <a:srgbClr val="F6A21D"/>
            </a:soli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</p:grpSp>
      <p:grpSp>
        <p:nvGrpSpPr>
          <p:cNvPr id="18" name="Google Shape;12319;p63"/>
          <p:cNvGrpSpPr/>
          <p:nvPr/>
        </p:nvGrpSpPr>
        <p:grpSpPr>
          <a:xfrm>
            <a:off x="2993764" y="2937937"/>
            <a:ext cx="2587176" cy="1864345"/>
            <a:chOff x="3933342" y="4315767"/>
            <a:chExt cx="383632" cy="276449"/>
          </a:xfrm>
          <a:solidFill>
            <a:srgbClr val="F6A21D"/>
          </a:solidFill>
        </p:grpSpPr>
        <p:sp>
          <p:nvSpPr>
            <p:cNvPr id="19" name="Google Shape;12320;p63"/>
            <p:cNvSpPr/>
            <p:nvPr/>
          </p:nvSpPr>
          <p:spPr>
            <a:xfrm>
              <a:off x="3933342" y="4315767"/>
              <a:ext cx="383632" cy="276449"/>
            </a:xfrm>
            <a:custGeom>
              <a:avLst/>
              <a:gdLst/>
              <a:ahLst/>
              <a:cxnLst/>
              <a:rect l="l" t="t" r="r" b="b"/>
              <a:pathLst>
                <a:path w="12062" h="8692" extrusionOk="0">
                  <a:moveTo>
                    <a:pt x="2061" y="369"/>
                  </a:moveTo>
                  <a:cubicBezTo>
                    <a:pt x="2120" y="369"/>
                    <a:pt x="2168" y="417"/>
                    <a:pt x="2168" y="476"/>
                  </a:cubicBezTo>
                  <a:lnTo>
                    <a:pt x="2168" y="845"/>
                  </a:lnTo>
                  <a:lnTo>
                    <a:pt x="1406" y="845"/>
                  </a:lnTo>
                  <a:lnTo>
                    <a:pt x="1406" y="476"/>
                  </a:lnTo>
                  <a:cubicBezTo>
                    <a:pt x="1406" y="417"/>
                    <a:pt x="1454" y="369"/>
                    <a:pt x="1513" y="369"/>
                  </a:cubicBezTo>
                  <a:close/>
                  <a:moveTo>
                    <a:pt x="10824" y="1262"/>
                  </a:moveTo>
                  <a:cubicBezTo>
                    <a:pt x="10883" y="1262"/>
                    <a:pt x="10931" y="1310"/>
                    <a:pt x="10931" y="1369"/>
                  </a:cubicBezTo>
                  <a:lnTo>
                    <a:pt x="10943" y="1715"/>
                  </a:lnTo>
                  <a:lnTo>
                    <a:pt x="9490" y="1715"/>
                  </a:lnTo>
                  <a:lnTo>
                    <a:pt x="9490" y="1369"/>
                  </a:lnTo>
                  <a:cubicBezTo>
                    <a:pt x="9490" y="1310"/>
                    <a:pt x="9526" y="1262"/>
                    <a:pt x="9586" y="1262"/>
                  </a:cubicBezTo>
                  <a:close/>
                  <a:moveTo>
                    <a:pt x="1513" y="0"/>
                  </a:moveTo>
                  <a:cubicBezTo>
                    <a:pt x="1251" y="0"/>
                    <a:pt x="1049" y="214"/>
                    <a:pt x="1049" y="464"/>
                  </a:cubicBezTo>
                  <a:lnTo>
                    <a:pt x="1049" y="833"/>
                  </a:lnTo>
                  <a:lnTo>
                    <a:pt x="894" y="833"/>
                  </a:lnTo>
                  <a:cubicBezTo>
                    <a:pt x="692" y="833"/>
                    <a:pt x="489" y="905"/>
                    <a:pt x="334" y="1048"/>
                  </a:cubicBezTo>
                  <a:cubicBezTo>
                    <a:pt x="263" y="1107"/>
                    <a:pt x="239" y="1226"/>
                    <a:pt x="299" y="1298"/>
                  </a:cubicBezTo>
                  <a:cubicBezTo>
                    <a:pt x="332" y="1338"/>
                    <a:pt x="385" y="1360"/>
                    <a:pt x="440" y="1360"/>
                  </a:cubicBezTo>
                  <a:cubicBezTo>
                    <a:pt x="482" y="1360"/>
                    <a:pt x="525" y="1347"/>
                    <a:pt x="561" y="1322"/>
                  </a:cubicBezTo>
                  <a:cubicBezTo>
                    <a:pt x="676" y="1220"/>
                    <a:pt x="791" y="1203"/>
                    <a:pt x="908" y="1203"/>
                  </a:cubicBezTo>
                  <a:cubicBezTo>
                    <a:pt x="966" y="1203"/>
                    <a:pt x="1025" y="1207"/>
                    <a:pt x="1084" y="1207"/>
                  </a:cubicBezTo>
                  <a:cubicBezTo>
                    <a:pt x="1116" y="1207"/>
                    <a:pt x="1148" y="1206"/>
                    <a:pt x="1180" y="1203"/>
                  </a:cubicBezTo>
                  <a:lnTo>
                    <a:pt x="2680" y="1203"/>
                  </a:lnTo>
                  <a:cubicBezTo>
                    <a:pt x="2978" y="1203"/>
                    <a:pt x="3216" y="1441"/>
                    <a:pt x="3216" y="1738"/>
                  </a:cubicBezTo>
                  <a:lnTo>
                    <a:pt x="3216" y="2429"/>
                  </a:lnTo>
                  <a:cubicBezTo>
                    <a:pt x="3216" y="2536"/>
                    <a:pt x="3299" y="2607"/>
                    <a:pt x="3394" y="2607"/>
                  </a:cubicBezTo>
                  <a:cubicBezTo>
                    <a:pt x="3501" y="2607"/>
                    <a:pt x="3573" y="2536"/>
                    <a:pt x="3573" y="2429"/>
                  </a:cubicBezTo>
                  <a:lnTo>
                    <a:pt x="3573" y="2072"/>
                  </a:lnTo>
                  <a:lnTo>
                    <a:pt x="11217" y="2072"/>
                  </a:lnTo>
                  <a:cubicBezTo>
                    <a:pt x="11491" y="2084"/>
                    <a:pt x="11705" y="2322"/>
                    <a:pt x="11705" y="2607"/>
                  </a:cubicBezTo>
                  <a:lnTo>
                    <a:pt x="11705" y="2834"/>
                  </a:lnTo>
                  <a:lnTo>
                    <a:pt x="11395" y="2834"/>
                  </a:lnTo>
                  <a:cubicBezTo>
                    <a:pt x="11288" y="2834"/>
                    <a:pt x="11217" y="2905"/>
                    <a:pt x="11217" y="3012"/>
                  </a:cubicBezTo>
                  <a:cubicBezTo>
                    <a:pt x="11217" y="3108"/>
                    <a:pt x="11288" y="3191"/>
                    <a:pt x="11395" y="3191"/>
                  </a:cubicBezTo>
                  <a:lnTo>
                    <a:pt x="11705" y="3191"/>
                  </a:lnTo>
                  <a:lnTo>
                    <a:pt x="11705" y="7441"/>
                  </a:lnTo>
                  <a:lnTo>
                    <a:pt x="10883" y="7441"/>
                  </a:lnTo>
                  <a:cubicBezTo>
                    <a:pt x="10621" y="7441"/>
                    <a:pt x="10395" y="7215"/>
                    <a:pt x="10395" y="6953"/>
                  </a:cubicBezTo>
                  <a:lnTo>
                    <a:pt x="10395" y="3667"/>
                  </a:lnTo>
                  <a:cubicBezTo>
                    <a:pt x="10395" y="3453"/>
                    <a:pt x="10538" y="3262"/>
                    <a:pt x="10740" y="3203"/>
                  </a:cubicBezTo>
                  <a:cubicBezTo>
                    <a:pt x="10824" y="3167"/>
                    <a:pt x="10883" y="3072"/>
                    <a:pt x="10859" y="2977"/>
                  </a:cubicBezTo>
                  <a:cubicBezTo>
                    <a:pt x="10829" y="2906"/>
                    <a:pt x="10747" y="2852"/>
                    <a:pt x="10672" y="2852"/>
                  </a:cubicBezTo>
                  <a:cubicBezTo>
                    <a:pt x="10659" y="2852"/>
                    <a:pt x="10646" y="2854"/>
                    <a:pt x="10633" y="2858"/>
                  </a:cubicBezTo>
                  <a:cubicBezTo>
                    <a:pt x="10276" y="2965"/>
                    <a:pt x="10038" y="3310"/>
                    <a:pt x="10038" y="3667"/>
                  </a:cubicBezTo>
                  <a:lnTo>
                    <a:pt x="10038" y="6953"/>
                  </a:lnTo>
                  <a:cubicBezTo>
                    <a:pt x="10038" y="7418"/>
                    <a:pt x="10419" y="7799"/>
                    <a:pt x="10883" y="7799"/>
                  </a:cubicBezTo>
                  <a:lnTo>
                    <a:pt x="11705" y="7799"/>
                  </a:lnTo>
                  <a:cubicBezTo>
                    <a:pt x="11705" y="8096"/>
                    <a:pt x="11467" y="8334"/>
                    <a:pt x="11169" y="8334"/>
                  </a:cubicBezTo>
                  <a:lnTo>
                    <a:pt x="3394" y="8334"/>
                  </a:lnTo>
                  <a:cubicBezTo>
                    <a:pt x="3478" y="8227"/>
                    <a:pt x="3537" y="8108"/>
                    <a:pt x="3561" y="7977"/>
                  </a:cubicBezTo>
                  <a:cubicBezTo>
                    <a:pt x="3573" y="7870"/>
                    <a:pt x="3513" y="7787"/>
                    <a:pt x="3430" y="7775"/>
                  </a:cubicBezTo>
                  <a:cubicBezTo>
                    <a:pt x="3414" y="7771"/>
                    <a:pt x="3399" y="7770"/>
                    <a:pt x="3384" y="7770"/>
                  </a:cubicBezTo>
                  <a:cubicBezTo>
                    <a:pt x="3299" y="7770"/>
                    <a:pt x="3236" y="7825"/>
                    <a:pt x="3216" y="7906"/>
                  </a:cubicBezTo>
                  <a:cubicBezTo>
                    <a:pt x="3180" y="8156"/>
                    <a:pt x="2954" y="8334"/>
                    <a:pt x="2704" y="8334"/>
                  </a:cubicBezTo>
                  <a:lnTo>
                    <a:pt x="823" y="8334"/>
                  </a:lnTo>
                  <a:cubicBezTo>
                    <a:pt x="572" y="8287"/>
                    <a:pt x="358" y="8072"/>
                    <a:pt x="358" y="7799"/>
                  </a:cubicBezTo>
                  <a:lnTo>
                    <a:pt x="358" y="2774"/>
                  </a:lnTo>
                  <a:lnTo>
                    <a:pt x="358" y="1834"/>
                  </a:lnTo>
                  <a:cubicBezTo>
                    <a:pt x="358" y="1726"/>
                    <a:pt x="287" y="1655"/>
                    <a:pt x="180" y="1655"/>
                  </a:cubicBezTo>
                  <a:cubicBezTo>
                    <a:pt x="72" y="1655"/>
                    <a:pt x="1" y="1726"/>
                    <a:pt x="1" y="1834"/>
                  </a:cubicBezTo>
                  <a:lnTo>
                    <a:pt x="1" y="7799"/>
                  </a:lnTo>
                  <a:cubicBezTo>
                    <a:pt x="1" y="8251"/>
                    <a:pt x="334" y="8608"/>
                    <a:pt x="751" y="8680"/>
                  </a:cubicBezTo>
                  <a:cubicBezTo>
                    <a:pt x="763" y="8680"/>
                    <a:pt x="787" y="8680"/>
                    <a:pt x="811" y="8692"/>
                  </a:cubicBezTo>
                  <a:lnTo>
                    <a:pt x="11169" y="8692"/>
                  </a:lnTo>
                  <a:cubicBezTo>
                    <a:pt x="11657" y="8692"/>
                    <a:pt x="12062" y="8287"/>
                    <a:pt x="12062" y="7799"/>
                  </a:cubicBezTo>
                  <a:lnTo>
                    <a:pt x="12062" y="2607"/>
                  </a:lnTo>
                  <a:cubicBezTo>
                    <a:pt x="12050" y="2155"/>
                    <a:pt x="11717" y="1786"/>
                    <a:pt x="11300" y="1715"/>
                  </a:cubicBezTo>
                  <a:lnTo>
                    <a:pt x="11300" y="1357"/>
                  </a:lnTo>
                  <a:cubicBezTo>
                    <a:pt x="11300" y="1107"/>
                    <a:pt x="11098" y="893"/>
                    <a:pt x="10836" y="893"/>
                  </a:cubicBezTo>
                  <a:lnTo>
                    <a:pt x="9609" y="893"/>
                  </a:lnTo>
                  <a:cubicBezTo>
                    <a:pt x="9347" y="893"/>
                    <a:pt x="9145" y="1107"/>
                    <a:pt x="9145" y="1357"/>
                  </a:cubicBezTo>
                  <a:lnTo>
                    <a:pt x="9145" y="1703"/>
                  </a:lnTo>
                  <a:lnTo>
                    <a:pt x="8621" y="1703"/>
                  </a:lnTo>
                  <a:lnTo>
                    <a:pt x="8252" y="881"/>
                  </a:lnTo>
                  <a:cubicBezTo>
                    <a:pt x="8121" y="595"/>
                    <a:pt x="7823" y="405"/>
                    <a:pt x="7502" y="405"/>
                  </a:cubicBezTo>
                  <a:lnTo>
                    <a:pt x="6049" y="405"/>
                  </a:lnTo>
                  <a:cubicBezTo>
                    <a:pt x="5776" y="405"/>
                    <a:pt x="5525" y="536"/>
                    <a:pt x="5383" y="738"/>
                  </a:cubicBezTo>
                  <a:cubicBezTo>
                    <a:pt x="5323" y="822"/>
                    <a:pt x="5335" y="941"/>
                    <a:pt x="5418" y="1000"/>
                  </a:cubicBezTo>
                  <a:cubicBezTo>
                    <a:pt x="5450" y="1023"/>
                    <a:pt x="5486" y="1033"/>
                    <a:pt x="5523" y="1033"/>
                  </a:cubicBezTo>
                  <a:cubicBezTo>
                    <a:pt x="5583" y="1033"/>
                    <a:pt x="5643" y="1004"/>
                    <a:pt x="5680" y="953"/>
                  </a:cubicBezTo>
                  <a:cubicBezTo>
                    <a:pt x="5764" y="833"/>
                    <a:pt x="5895" y="762"/>
                    <a:pt x="6049" y="762"/>
                  </a:cubicBezTo>
                  <a:lnTo>
                    <a:pt x="7502" y="762"/>
                  </a:lnTo>
                  <a:cubicBezTo>
                    <a:pt x="7681" y="762"/>
                    <a:pt x="7847" y="869"/>
                    <a:pt x="7919" y="1024"/>
                  </a:cubicBezTo>
                  <a:lnTo>
                    <a:pt x="8240" y="1703"/>
                  </a:lnTo>
                  <a:lnTo>
                    <a:pt x="5335" y="1703"/>
                  </a:lnTo>
                  <a:lnTo>
                    <a:pt x="5395" y="1584"/>
                  </a:lnTo>
                  <a:cubicBezTo>
                    <a:pt x="5430" y="1488"/>
                    <a:pt x="5395" y="1381"/>
                    <a:pt x="5299" y="1345"/>
                  </a:cubicBezTo>
                  <a:cubicBezTo>
                    <a:pt x="5276" y="1332"/>
                    <a:pt x="5252" y="1327"/>
                    <a:pt x="5227" y="1327"/>
                  </a:cubicBezTo>
                  <a:cubicBezTo>
                    <a:pt x="5162" y="1327"/>
                    <a:pt x="5096" y="1368"/>
                    <a:pt x="5061" y="1429"/>
                  </a:cubicBezTo>
                  <a:lnTo>
                    <a:pt x="4942" y="1703"/>
                  </a:lnTo>
                  <a:lnTo>
                    <a:pt x="3561" y="1703"/>
                  </a:lnTo>
                  <a:cubicBezTo>
                    <a:pt x="3549" y="1226"/>
                    <a:pt x="3144" y="833"/>
                    <a:pt x="2668" y="833"/>
                  </a:cubicBezTo>
                  <a:lnTo>
                    <a:pt x="2525" y="833"/>
                  </a:lnTo>
                  <a:lnTo>
                    <a:pt x="2525" y="464"/>
                  </a:lnTo>
                  <a:cubicBezTo>
                    <a:pt x="2525" y="214"/>
                    <a:pt x="2311" y="0"/>
                    <a:pt x="20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2321;p63"/>
            <p:cNvSpPr/>
            <p:nvPr/>
          </p:nvSpPr>
          <p:spPr>
            <a:xfrm>
              <a:off x="4035214" y="4410037"/>
              <a:ext cx="11386" cy="140896"/>
            </a:xfrm>
            <a:custGeom>
              <a:avLst/>
              <a:gdLst/>
              <a:ahLst/>
              <a:cxnLst/>
              <a:rect l="l" t="t" r="r" b="b"/>
              <a:pathLst>
                <a:path w="358" h="4430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lnTo>
                    <a:pt x="1" y="4251"/>
                  </a:lnTo>
                  <a:cubicBezTo>
                    <a:pt x="1" y="4358"/>
                    <a:pt x="72" y="4430"/>
                    <a:pt x="179" y="4430"/>
                  </a:cubicBezTo>
                  <a:cubicBezTo>
                    <a:pt x="287" y="4430"/>
                    <a:pt x="358" y="4358"/>
                    <a:pt x="358" y="4251"/>
                  </a:cubicBezTo>
                  <a:lnTo>
                    <a:pt x="358" y="179"/>
                  </a:lnTo>
                  <a:cubicBezTo>
                    <a:pt x="358" y="84"/>
                    <a:pt x="287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2322;p63"/>
            <p:cNvSpPr/>
            <p:nvPr/>
          </p:nvSpPr>
          <p:spPr>
            <a:xfrm>
              <a:off x="4221146" y="4390827"/>
              <a:ext cx="42460" cy="32886"/>
            </a:xfrm>
            <a:custGeom>
              <a:avLst/>
              <a:gdLst/>
              <a:ahLst/>
              <a:cxnLst/>
              <a:rect l="l" t="t" r="r" b="b"/>
              <a:pathLst>
                <a:path w="1335" h="1034" extrusionOk="0">
                  <a:moveTo>
                    <a:pt x="813" y="0"/>
                  </a:moveTo>
                  <a:cubicBezTo>
                    <a:pt x="753" y="0"/>
                    <a:pt x="693" y="29"/>
                    <a:pt x="656" y="81"/>
                  </a:cubicBezTo>
                  <a:cubicBezTo>
                    <a:pt x="596" y="152"/>
                    <a:pt x="620" y="271"/>
                    <a:pt x="703" y="331"/>
                  </a:cubicBezTo>
                  <a:cubicBezTo>
                    <a:pt x="846" y="438"/>
                    <a:pt x="775" y="664"/>
                    <a:pt x="596" y="664"/>
                  </a:cubicBezTo>
                  <a:cubicBezTo>
                    <a:pt x="489" y="664"/>
                    <a:pt x="406" y="557"/>
                    <a:pt x="417" y="450"/>
                  </a:cubicBezTo>
                  <a:cubicBezTo>
                    <a:pt x="429" y="355"/>
                    <a:pt x="370" y="259"/>
                    <a:pt x="275" y="247"/>
                  </a:cubicBezTo>
                  <a:cubicBezTo>
                    <a:pt x="265" y="246"/>
                    <a:pt x="256" y="246"/>
                    <a:pt x="248" y="246"/>
                  </a:cubicBezTo>
                  <a:cubicBezTo>
                    <a:pt x="152" y="246"/>
                    <a:pt x="71" y="303"/>
                    <a:pt x="60" y="390"/>
                  </a:cubicBezTo>
                  <a:cubicBezTo>
                    <a:pt x="1" y="736"/>
                    <a:pt x="251" y="1033"/>
                    <a:pt x="584" y="1033"/>
                  </a:cubicBezTo>
                  <a:cubicBezTo>
                    <a:pt x="1120" y="1009"/>
                    <a:pt x="1334" y="331"/>
                    <a:pt x="918" y="33"/>
                  </a:cubicBezTo>
                  <a:cubicBezTo>
                    <a:pt x="886" y="11"/>
                    <a:pt x="849" y="0"/>
                    <a:pt x="8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2323;p63"/>
            <p:cNvSpPr/>
            <p:nvPr/>
          </p:nvSpPr>
          <p:spPr>
            <a:xfrm>
              <a:off x="4054519" y="4384561"/>
              <a:ext cx="192961" cy="192516"/>
            </a:xfrm>
            <a:custGeom>
              <a:avLst/>
              <a:gdLst/>
              <a:ahLst/>
              <a:cxnLst/>
              <a:rect l="l" t="t" r="r" b="b"/>
              <a:pathLst>
                <a:path w="6067" h="6053" extrusionOk="0">
                  <a:moveTo>
                    <a:pt x="3013" y="1"/>
                  </a:moveTo>
                  <a:cubicBezTo>
                    <a:pt x="2380" y="1"/>
                    <a:pt x="1733" y="201"/>
                    <a:pt x="1168" y="647"/>
                  </a:cubicBezTo>
                  <a:cubicBezTo>
                    <a:pt x="1096" y="706"/>
                    <a:pt x="1073" y="825"/>
                    <a:pt x="1132" y="909"/>
                  </a:cubicBezTo>
                  <a:cubicBezTo>
                    <a:pt x="1166" y="949"/>
                    <a:pt x="1219" y="971"/>
                    <a:pt x="1274" y="971"/>
                  </a:cubicBezTo>
                  <a:cubicBezTo>
                    <a:pt x="1315" y="971"/>
                    <a:pt x="1358" y="958"/>
                    <a:pt x="1394" y="933"/>
                  </a:cubicBezTo>
                  <a:cubicBezTo>
                    <a:pt x="1895" y="538"/>
                    <a:pt x="2466" y="360"/>
                    <a:pt x="3024" y="360"/>
                  </a:cubicBezTo>
                  <a:cubicBezTo>
                    <a:pt x="4402" y="360"/>
                    <a:pt x="5704" y="1444"/>
                    <a:pt x="5704" y="3028"/>
                  </a:cubicBezTo>
                  <a:cubicBezTo>
                    <a:pt x="5704" y="3659"/>
                    <a:pt x="5478" y="4266"/>
                    <a:pt x="5085" y="4743"/>
                  </a:cubicBezTo>
                  <a:cubicBezTo>
                    <a:pt x="4573" y="5350"/>
                    <a:pt x="3835" y="5707"/>
                    <a:pt x="3025" y="5707"/>
                  </a:cubicBezTo>
                  <a:cubicBezTo>
                    <a:pt x="1549" y="5707"/>
                    <a:pt x="358" y="4516"/>
                    <a:pt x="358" y="3052"/>
                  </a:cubicBezTo>
                  <a:cubicBezTo>
                    <a:pt x="358" y="2457"/>
                    <a:pt x="561" y="1897"/>
                    <a:pt x="918" y="1421"/>
                  </a:cubicBezTo>
                  <a:cubicBezTo>
                    <a:pt x="977" y="1349"/>
                    <a:pt x="953" y="1230"/>
                    <a:pt x="882" y="1171"/>
                  </a:cubicBezTo>
                  <a:cubicBezTo>
                    <a:pt x="852" y="1146"/>
                    <a:pt x="814" y="1134"/>
                    <a:pt x="776" y="1134"/>
                  </a:cubicBezTo>
                  <a:cubicBezTo>
                    <a:pt x="722" y="1134"/>
                    <a:pt x="667" y="1158"/>
                    <a:pt x="632" y="1206"/>
                  </a:cubicBezTo>
                  <a:cubicBezTo>
                    <a:pt x="227" y="1742"/>
                    <a:pt x="1" y="2361"/>
                    <a:pt x="1" y="3028"/>
                  </a:cubicBezTo>
                  <a:cubicBezTo>
                    <a:pt x="1" y="4695"/>
                    <a:pt x="1358" y="6052"/>
                    <a:pt x="3025" y="6052"/>
                  </a:cubicBezTo>
                  <a:cubicBezTo>
                    <a:pt x="3930" y="6052"/>
                    <a:pt x="4775" y="5648"/>
                    <a:pt x="5347" y="4969"/>
                  </a:cubicBezTo>
                  <a:cubicBezTo>
                    <a:pt x="5787" y="4433"/>
                    <a:pt x="6049" y="3731"/>
                    <a:pt x="6049" y="3028"/>
                  </a:cubicBezTo>
                  <a:cubicBezTo>
                    <a:pt x="6066" y="1230"/>
                    <a:pt x="4580" y="1"/>
                    <a:pt x="3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2324;p63"/>
            <p:cNvSpPr/>
            <p:nvPr/>
          </p:nvSpPr>
          <p:spPr>
            <a:xfrm>
              <a:off x="4085593" y="4420278"/>
              <a:ext cx="145826" cy="120923"/>
            </a:xfrm>
            <a:custGeom>
              <a:avLst/>
              <a:gdLst/>
              <a:ahLst/>
              <a:cxnLst/>
              <a:rect l="l" t="t" r="r" b="b"/>
              <a:pathLst>
                <a:path w="4585" h="3802" extrusionOk="0">
                  <a:moveTo>
                    <a:pt x="2060" y="0"/>
                  </a:moveTo>
                  <a:cubicBezTo>
                    <a:pt x="893" y="0"/>
                    <a:pt x="0" y="1060"/>
                    <a:pt x="191" y="2203"/>
                  </a:cubicBezTo>
                  <a:cubicBezTo>
                    <a:pt x="202" y="2301"/>
                    <a:pt x="282" y="2359"/>
                    <a:pt x="369" y="2359"/>
                  </a:cubicBezTo>
                  <a:cubicBezTo>
                    <a:pt x="377" y="2359"/>
                    <a:pt x="385" y="2359"/>
                    <a:pt x="393" y="2358"/>
                  </a:cubicBezTo>
                  <a:cubicBezTo>
                    <a:pt x="500" y="2346"/>
                    <a:pt x="560" y="2250"/>
                    <a:pt x="548" y="2143"/>
                  </a:cubicBezTo>
                  <a:cubicBezTo>
                    <a:pt x="377" y="1146"/>
                    <a:pt x="1184" y="350"/>
                    <a:pt x="2075" y="350"/>
                  </a:cubicBezTo>
                  <a:cubicBezTo>
                    <a:pt x="2428" y="350"/>
                    <a:pt x="2795" y="475"/>
                    <a:pt x="3120" y="762"/>
                  </a:cubicBezTo>
                  <a:cubicBezTo>
                    <a:pt x="3727" y="1334"/>
                    <a:pt x="3786" y="2310"/>
                    <a:pt x="3191" y="2941"/>
                  </a:cubicBezTo>
                  <a:cubicBezTo>
                    <a:pt x="2884" y="3270"/>
                    <a:pt x="2472" y="3430"/>
                    <a:pt x="2064" y="3430"/>
                  </a:cubicBezTo>
                  <a:cubicBezTo>
                    <a:pt x="1569" y="3430"/>
                    <a:pt x="1079" y="3195"/>
                    <a:pt x="786" y="2739"/>
                  </a:cubicBezTo>
                  <a:cubicBezTo>
                    <a:pt x="751" y="2690"/>
                    <a:pt x="700" y="2666"/>
                    <a:pt x="645" y="2666"/>
                  </a:cubicBezTo>
                  <a:cubicBezTo>
                    <a:pt x="606" y="2666"/>
                    <a:pt x="564" y="2678"/>
                    <a:pt x="524" y="2703"/>
                  </a:cubicBezTo>
                  <a:cubicBezTo>
                    <a:pt x="441" y="2762"/>
                    <a:pt x="429" y="2858"/>
                    <a:pt x="488" y="2953"/>
                  </a:cubicBezTo>
                  <a:cubicBezTo>
                    <a:pt x="859" y="3512"/>
                    <a:pt x="1464" y="3801"/>
                    <a:pt x="2073" y="3801"/>
                  </a:cubicBezTo>
                  <a:cubicBezTo>
                    <a:pt x="2579" y="3801"/>
                    <a:pt x="3087" y="3602"/>
                    <a:pt x="3465" y="3191"/>
                  </a:cubicBezTo>
                  <a:cubicBezTo>
                    <a:pt x="4584" y="1988"/>
                    <a:pt x="3715" y="0"/>
                    <a:pt x="2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2325;p63"/>
            <p:cNvSpPr/>
            <p:nvPr/>
          </p:nvSpPr>
          <p:spPr>
            <a:xfrm>
              <a:off x="4131392" y="4449507"/>
              <a:ext cx="54577" cy="45767"/>
            </a:xfrm>
            <a:custGeom>
              <a:avLst/>
              <a:gdLst/>
              <a:ahLst/>
              <a:cxnLst/>
              <a:rect l="l" t="t" r="r" b="b"/>
              <a:pathLst>
                <a:path w="1716" h="1439" extrusionOk="0">
                  <a:moveTo>
                    <a:pt x="820" y="0"/>
                  </a:moveTo>
                  <a:cubicBezTo>
                    <a:pt x="805" y="0"/>
                    <a:pt x="790" y="3"/>
                    <a:pt x="775" y="10"/>
                  </a:cubicBezTo>
                  <a:cubicBezTo>
                    <a:pt x="203" y="129"/>
                    <a:pt x="1" y="831"/>
                    <a:pt x="394" y="1224"/>
                  </a:cubicBezTo>
                  <a:cubicBezTo>
                    <a:pt x="537" y="1367"/>
                    <a:pt x="724" y="1439"/>
                    <a:pt x="912" y="1439"/>
                  </a:cubicBezTo>
                  <a:cubicBezTo>
                    <a:pt x="1099" y="1439"/>
                    <a:pt x="1287" y="1367"/>
                    <a:pt x="1430" y="1224"/>
                  </a:cubicBezTo>
                  <a:cubicBezTo>
                    <a:pt x="1668" y="986"/>
                    <a:pt x="1715" y="665"/>
                    <a:pt x="1573" y="391"/>
                  </a:cubicBezTo>
                  <a:cubicBezTo>
                    <a:pt x="1546" y="329"/>
                    <a:pt x="1481" y="294"/>
                    <a:pt x="1410" y="294"/>
                  </a:cubicBezTo>
                  <a:cubicBezTo>
                    <a:pt x="1385" y="294"/>
                    <a:pt x="1359" y="298"/>
                    <a:pt x="1334" y="307"/>
                  </a:cubicBezTo>
                  <a:cubicBezTo>
                    <a:pt x="1251" y="343"/>
                    <a:pt x="1215" y="450"/>
                    <a:pt x="1251" y="546"/>
                  </a:cubicBezTo>
                  <a:cubicBezTo>
                    <a:pt x="1311" y="677"/>
                    <a:pt x="1287" y="843"/>
                    <a:pt x="1180" y="962"/>
                  </a:cubicBezTo>
                  <a:cubicBezTo>
                    <a:pt x="1102" y="1034"/>
                    <a:pt x="1007" y="1069"/>
                    <a:pt x="913" y="1069"/>
                  </a:cubicBezTo>
                  <a:cubicBezTo>
                    <a:pt x="820" y="1069"/>
                    <a:pt x="727" y="1034"/>
                    <a:pt x="656" y="962"/>
                  </a:cubicBezTo>
                  <a:cubicBezTo>
                    <a:pt x="441" y="748"/>
                    <a:pt x="561" y="391"/>
                    <a:pt x="846" y="343"/>
                  </a:cubicBezTo>
                  <a:cubicBezTo>
                    <a:pt x="953" y="331"/>
                    <a:pt x="1013" y="236"/>
                    <a:pt x="977" y="141"/>
                  </a:cubicBezTo>
                  <a:cubicBezTo>
                    <a:pt x="958" y="63"/>
                    <a:pt x="890" y="0"/>
                    <a:pt x="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4406596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838203" y="317167"/>
            <a:ext cx="6005657" cy="1261974"/>
            <a:chOff x="838203" y="317167"/>
            <a:chExt cx="6005657" cy="1261974"/>
          </a:xfrm>
        </p:grpSpPr>
        <p:sp>
          <p:nvSpPr>
            <p:cNvPr id="5" name="Google Shape;2838;p133"/>
            <p:cNvSpPr/>
            <p:nvPr/>
          </p:nvSpPr>
          <p:spPr>
            <a:xfrm>
              <a:off x="838203" y="317167"/>
              <a:ext cx="631323" cy="63114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1072599" y="551495"/>
              <a:ext cx="794088" cy="793619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1469797" y="524871"/>
              <a:ext cx="5374063" cy="1054270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052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052" y="2251"/>
                    <a:pt x="1052" y="4804"/>
                  </a:cubicBezTo>
                  <a:cubicBezTo>
                    <a:pt x="1052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63885" y="801923"/>
            <a:ext cx="4441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Video Editing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318618" y="2529998"/>
            <a:ext cx="7526422" cy="2359984"/>
          </a:xfrm>
          <a:prstGeom prst="roundRect">
            <a:avLst>
              <a:gd name="adj" fmla="val 89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538142" y="2726676"/>
            <a:ext cx="70649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Video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adalah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teknologi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digital yang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merupakan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gabungan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atau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kombinasi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dari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satu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atau lebih gambar digital (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mati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yang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ditata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ulang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diproses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ditransmisikan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sehiingga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membentuk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gerakan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motion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waktu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frekuensi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kecepatan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yang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dilengkapi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efek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audio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suara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Proses dalam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pembuatan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video tersebut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disebut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video editing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246115" y="2451077"/>
            <a:ext cx="3242821" cy="1299580"/>
            <a:chOff x="2000367" y="576821"/>
            <a:chExt cx="3242821" cy="129958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1" name="Rectangle 10"/>
            <p:cNvSpPr/>
            <p:nvPr/>
          </p:nvSpPr>
          <p:spPr>
            <a:xfrm>
              <a:off x="2000368" y="576821"/>
              <a:ext cx="3242820" cy="16025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 rot="5400000">
              <a:off x="1430705" y="1146484"/>
              <a:ext cx="1299579" cy="16025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 flipH="1" flipV="1">
            <a:off x="6705600" y="3684308"/>
            <a:ext cx="3242821" cy="1299580"/>
            <a:chOff x="2000367" y="576821"/>
            <a:chExt cx="3242821" cy="129958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4" name="Rectangle 13"/>
            <p:cNvSpPr/>
            <p:nvPr/>
          </p:nvSpPr>
          <p:spPr>
            <a:xfrm>
              <a:off x="2000368" y="576821"/>
              <a:ext cx="3242820" cy="16025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5400000">
              <a:off x="1430705" y="1146484"/>
              <a:ext cx="1299579" cy="16025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9670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59683" y="1932152"/>
            <a:ext cx="4645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Selamat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anda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telah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berhasil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membuat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Dokumen untuk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pertama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kali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06143" y="1632858"/>
            <a:ext cx="6570623" cy="3733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Insert gambar 2.17 </a:t>
            </a:r>
            <a:r>
              <a:rPr lang="en-US" dirty="0" err="1"/>
              <a:t>halaman</a:t>
            </a:r>
            <a:r>
              <a:rPr lang="en-US" dirty="0"/>
              <a:t> 67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1459366" y="1452880"/>
            <a:ext cx="0" cy="68072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1374447" y="2021740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787" y="1793240"/>
            <a:ext cx="61436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911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5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63885" y="686694"/>
            <a:ext cx="4078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Bekerja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dengan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Teks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405625"/>
              </p:ext>
            </p:extLst>
          </p:nvPr>
        </p:nvGraphicFramePr>
        <p:xfrm>
          <a:off x="1469526" y="2143827"/>
          <a:ext cx="9371193" cy="392758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745354">
                  <a:extLst>
                    <a:ext uri="{9D8B030D-6E8A-4147-A177-3AD203B41FA5}">
                      <a16:colId xmlns="" xmlns:a16="http://schemas.microsoft.com/office/drawing/2014/main" val="3745157378"/>
                    </a:ext>
                  </a:extLst>
                </a:gridCol>
                <a:gridCol w="2499360">
                  <a:extLst>
                    <a:ext uri="{9D8B030D-6E8A-4147-A177-3AD203B41FA5}">
                      <a16:colId xmlns="" xmlns:a16="http://schemas.microsoft.com/office/drawing/2014/main" val="2144026861"/>
                    </a:ext>
                  </a:extLst>
                </a:gridCol>
                <a:gridCol w="6126479">
                  <a:extLst>
                    <a:ext uri="{9D8B030D-6E8A-4147-A177-3AD203B41FA5}">
                      <a16:colId xmlns="" xmlns:a16="http://schemas.microsoft.com/office/drawing/2014/main" val="1176017175"/>
                    </a:ext>
                  </a:extLst>
                </a:gridCol>
              </a:tblGrid>
              <a:tr h="46339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Kombinasi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Tombol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Fungsi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069198646"/>
                  </a:ext>
                </a:extLst>
              </a:tr>
              <a:tr h="346419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dirty="0"/>
                        <a:t>Ctrl + 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B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C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F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H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I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J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K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Ctrl +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dirty="0" err="1"/>
                        <a:t>Memblok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semua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teks</a:t>
                      </a:r>
                      <a:r>
                        <a:rPr lang="en-US" dirty="0"/>
                        <a:t> dalam Dokumen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dirty="0" err="1"/>
                        <a:t>Menebalkan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teks</a:t>
                      </a:r>
                      <a:endParaRPr lang="en-US" dirty="0"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dirty="0" err="1"/>
                        <a:t>Menyalin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teks</a:t>
                      </a:r>
                      <a:r>
                        <a:rPr lang="en-US" dirty="0"/>
                        <a:t> (</a:t>
                      </a:r>
                      <a:r>
                        <a:rPr lang="en-US" i="1" dirty="0"/>
                        <a:t>copy</a:t>
                      </a:r>
                      <a:r>
                        <a:rPr lang="en-US" dirty="0"/>
                        <a:t>)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dirty="0" err="1"/>
                        <a:t>Membuka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jendela</a:t>
                      </a:r>
                      <a:r>
                        <a:rPr lang="en-US" dirty="0"/>
                        <a:t> </a:t>
                      </a:r>
                      <a:r>
                        <a:rPr lang="en-US" i="1" dirty="0"/>
                        <a:t>Font</a:t>
                      </a:r>
                      <a:r>
                        <a:rPr lang="en-US" i="1" baseline="0" dirty="0"/>
                        <a:t> Formatting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Mengatur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tulisan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berada</a:t>
                      </a:r>
                      <a:r>
                        <a:rPr lang="en-US" baseline="0" dirty="0"/>
                        <a:t> di </a:t>
                      </a:r>
                      <a:r>
                        <a:rPr lang="en-US" baseline="0" dirty="0" err="1"/>
                        <a:t>tengah</a:t>
                      </a:r>
                      <a:r>
                        <a:rPr lang="en-US" baseline="0" dirty="0"/>
                        <a:t> Dokumen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Mencari</a:t>
                      </a:r>
                      <a:r>
                        <a:rPr lang="en-US" baseline="0" dirty="0"/>
                        <a:t> kata </a:t>
                      </a:r>
                      <a:r>
                        <a:rPr lang="en-US" baseline="0" dirty="0" err="1"/>
                        <a:t>tertentu</a:t>
                      </a:r>
                      <a:endParaRPr lang="en-US" baseline="0" dirty="0"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Menuju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halaman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tertentu</a:t>
                      </a:r>
                      <a:endParaRPr lang="en-US" baseline="0" dirty="0"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Mengganti</a:t>
                      </a:r>
                      <a:r>
                        <a:rPr lang="en-US" baseline="0" dirty="0"/>
                        <a:t> kata/</a:t>
                      </a:r>
                      <a:r>
                        <a:rPr lang="en-US" baseline="0" dirty="0" err="1"/>
                        <a:t>kalimat</a:t>
                      </a:r>
                      <a:r>
                        <a:rPr lang="en-US" baseline="0" dirty="0"/>
                        <a:t> dengan kata/</a:t>
                      </a:r>
                      <a:r>
                        <a:rPr lang="en-US" baseline="0" dirty="0" err="1"/>
                        <a:t>kalimat</a:t>
                      </a:r>
                      <a:r>
                        <a:rPr lang="en-US" baseline="0" dirty="0"/>
                        <a:t> lain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Membuat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tulisan</a:t>
                      </a:r>
                      <a:r>
                        <a:rPr lang="en-US" baseline="0" dirty="0"/>
                        <a:t> miring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i="1" baseline="0" dirty="0"/>
                        <a:t>Justify</a:t>
                      </a:r>
                      <a:r>
                        <a:rPr lang="en-US" baseline="0" dirty="0"/>
                        <a:t> atau </a:t>
                      </a:r>
                      <a:r>
                        <a:rPr lang="en-US" baseline="0" dirty="0" err="1"/>
                        <a:t>membuat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tulisan</a:t>
                      </a:r>
                      <a:r>
                        <a:rPr lang="en-US" baseline="0" dirty="0"/>
                        <a:t> rata </a:t>
                      </a:r>
                      <a:r>
                        <a:rPr lang="en-US" baseline="0" dirty="0" err="1"/>
                        <a:t>kiri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dan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kanan</a:t>
                      </a:r>
                      <a:endParaRPr lang="en-US" baseline="0" dirty="0"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Menambah</a:t>
                      </a:r>
                      <a:r>
                        <a:rPr lang="en-US" baseline="0" dirty="0"/>
                        <a:t> </a:t>
                      </a:r>
                      <a:r>
                        <a:rPr lang="en-US" i="1" baseline="0" dirty="0"/>
                        <a:t>hyperlink</a:t>
                      </a:r>
                      <a:r>
                        <a:rPr lang="en-US" baseline="0" dirty="0"/>
                        <a:t> pada </a:t>
                      </a:r>
                      <a:r>
                        <a:rPr lang="en-US" baseline="0" dirty="0" err="1"/>
                        <a:t>teks</a:t>
                      </a:r>
                      <a:endParaRPr lang="en-US" baseline="0" dirty="0"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baseline="0" dirty="0" err="1"/>
                        <a:t>Membuat</a:t>
                      </a:r>
                      <a:r>
                        <a:rPr lang="en-US" baseline="0" dirty="0"/>
                        <a:t> </a:t>
                      </a:r>
                      <a:r>
                        <a:rPr lang="en-US" i="1" baseline="0" dirty="0"/>
                        <a:t>paragraph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dari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kiri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76806378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365043" y="1701642"/>
            <a:ext cx="4645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Kombinasi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tombol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pengeditan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5908077"/>
      </p:ext>
    </p:extLst>
  </p:cSld>
  <p:clrMapOvr>
    <a:masterClrMapping/>
  </p:clrMapOvr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5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</TotalTime>
  <Words>3291</Words>
  <Application>Microsoft Office PowerPoint</Application>
  <PresentationFormat>Widescreen</PresentationFormat>
  <Paragraphs>431</Paragraphs>
  <Slides>75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75</vt:i4>
      </vt:variant>
    </vt:vector>
  </HeadingPairs>
  <TitlesOfParts>
    <vt:vector size="94" baseType="lpstr">
      <vt:lpstr>游ゴシック Light</vt:lpstr>
      <vt:lpstr>Arial</vt:lpstr>
      <vt:lpstr>Berlin Sans FB</vt:lpstr>
      <vt:lpstr>Calibri</vt:lpstr>
      <vt:lpstr>Calibri Light</vt:lpstr>
      <vt:lpstr>Cambria</vt:lpstr>
      <vt:lpstr>Courier New</vt:lpstr>
      <vt:lpstr>Gill Sans MT</vt:lpstr>
      <vt:lpstr>Hammersmith One</vt:lpstr>
      <vt:lpstr>Manjari</vt:lpstr>
      <vt:lpstr>Trebuchet MS</vt:lpstr>
      <vt:lpstr>Tw Cen MT</vt:lpstr>
      <vt:lpstr>Wingdings 3</vt:lpstr>
      <vt:lpstr>Office Theme</vt:lpstr>
      <vt:lpstr>2_Office Theme</vt:lpstr>
      <vt:lpstr>Facet</vt:lpstr>
      <vt:lpstr>Circuit</vt:lpstr>
      <vt:lpstr>Gallery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Silakan kerjakan Ruang Kolaborasi 1</vt:lpstr>
      <vt:lpstr>Silahkan kerjakan Aktivitas Mandiri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Uji Kemampuan Diri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Aktivitas Mandiri 2</vt:lpstr>
      <vt:lpstr>PowerPoint Presentation</vt:lpstr>
      <vt:lpstr>Silahkan kerjakan Uji Kemampuan Diri 2</vt:lpstr>
      <vt:lpstr>Silakan kerjakan Yuk, Asah Literasimu!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Aktivitas Mandiri 3</vt:lpstr>
      <vt:lpstr>PowerPoint Presentation</vt:lpstr>
      <vt:lpstr>PowerPoint Presentation</vt:lpstr>
      <vt:lpstr>PowerPoint Presentation</vt:lpstr>
      <vt:lpstr>PowerPoint Presentation</vt:lpstr>
      <vt:lpstr>Silakan kerjakan Yuk, Asah Literasimu! 2</vt:lpstr>
      <vt:lpstr>PowerPoint Presentation</vt:lpstr>
      <vt:lpstr>PowerPoint Presentation</vt:lpstr>
      <vt:lpstr>Silahkan kerjakan Aktivitas Mandiri 4</vt:lpstr>
      <vt:lpstr>Silakan kerjakan Ruang Kolaborasi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Silakan kerjakan Ruang Kolaborasi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komalairma</dc:creator>
  <cp:lastModifiedBy>Hartico Caesario Octama</cp:lastModifiedBy>
  <cp:revision>162</cp:revision>
  <dcterms:created xsi:type="dcterms:W3CDTF">2022-06-17T14:11:10Z</dcterms:created>
  <dcterms:modified xsi:type="dcterms:W3CDTF">2022-08-15T11:23:21Z</dcterms:modified>
</cp:coreProperties>
</file>